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63" r:id="rId1"/>
  </p:sldMasterIdLst>
  <p:sldIdLst>
    <p:sldId id="256" r:id="rId2"/>
    <p:sldId id="257" r:id="rId3"/>
    <p:sldId id="258" r:id="rId4"/>
    <p:sldId id="260" r:id="rId5"/>
    <p:sldId id="261" r:id="rId6"/>
    <p:sldId id="259" r:id="rId7"/>
    <p:sldId id="262" r:id="rId8"/>
    <p:sldId id="264" r:id="rId9"/>
    <p:sldId id="279" r:id="rId10"/>
    <p:sldId id="278" r:id="rId11"/>
    <p:sldId id="280" r:id="rId12"/>
    <p:sldId id="300" r:id="rId13"/>
    <p:sldId id="266" r:id="rId14"/>
    <p:sldId id="268" r:id="rId15"/>
    <p:sldId id="267" r:id="rId16"/>
    <p:sldId id="269" r:id="rId17"/>
    <p:sldId id="270" r:id="rId18"/>
    <p:sldId id="271" r:id="rId19"/>
    <p:sldId id="272" r:id="rId20"/>
    <p:sldId id="273" r:id="rId21"/>
    <p:sldId id="276" r:id="rId22"/>
    <p:sldId id="274" r:id="rId23"/>
    <p:sldId id="275" r:id="rId24"/>
    <p:sldId id="277" r:id="rId25"/>
    <p:sldId id="301"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04" r:id="rId42"/>
    <p:sldId id="302" r:id="rId43"/>
    <p:sldId id="30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tha basava" initials="rb" lastIdx="1" clrIdx="0">
    <p:extLst>
      <p:ext uri="{19B8F6BF-5375-455C-9EA6-DF929625EA0E}">
        <p15:presenceInfo xmlns:p15="http://schemas.microsoft.com/office/powerpoint/2012/main" userId="861692af8176a2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tha basava" userId="861692af8176a2dc" providerId="LiveId" clId="{EB472FCD-2B48-4F07-B10B-D56B7B2A450F}"/>
    <pc:docChg chg="undo custSel addSld delSld modSld sldOrd">
      <pc:chgData name="rishitha basava" userId="861692af8176a2dc" providerId="LiveId" clId="{EB472FCD-2B48-4F07-B10B-D56B7B2A450F}" dt="2022-10-27T03:53:55.691" v="1621" actId="14100"/>
      <pc:docMkLst>
        <pc:docMk/>
      </pc:docMkLst>
      <pc:sldChg chg="delSp modSp mod">
        <pc:chgData name="rishitha basava" userId="861692af8176a2dc" providerId="LiveId" clId="{EB472FCD-2B48-4F07-B10B-D56B7B2A450F}" dt="2022-10-25T16:14:47.117" v="1193" actId="14100"/>
        <pc:sldMkLst>
          <pc:docMk/>
          <pc:sldMk cId="2714522499" sldId="256"/>
        </pc:sldMkLst>
        <pc:spChg chg="mod">
          <ac:chgData name="rishitha basava" userId="861692af8176a2dc" providerId="LiveId" clId="{EB472FCD-2B48-4F07-B10B-D56B7B2A450F}" dt="2022-10-25T16:14:47.117" v="1193" actId="14100"/>
          <ac:spMkLst>
            <pc:docMk/>
            <pc:sldMk cId="2714522499" sldId="256"/>
            <ac:spMk id="2" creationId="{AEEE2341-E72F-04BE-A9DE-E95BDD74872D}"/>
          </ac:spMkLst>
        </pc:spChg>
        <pc:spChg chg="del mod">
          <ac:chgData name="rishitha basava" userId="861692af8176a2dc" providerId="LiveId" clId="{EB472FCD-2B48-4F07-B10B-D56B7B2A450F}" dt="2022-10-25T16:14:13.021" v="1190" actId="478"/>
          <ac:spMkLst>
            <pc:docMk/>
            <pc:sldMk cId="2714522499" sldId="256"/>
            <ac:spMk id="3" creationId="{F40B59E3-BD4F-A661-1DC6-F6BD11938CA5}"/>
          </ac:spMkLst>
        </pc:spChg>
      </pc:sldChg>
      <pc:sldChg chg="modSp mod ord">
        <pc:chgData name="rishitha basava" userId="861692af8176a2dc" providerId="LiveId" clId="{EB472FCD-2B48-4F07-B10B-D56B7B2A450F}" dt="2022-10-26T04:45:52.303" v="1197"/>
        <pc:sldMkLst>
          <pc:docMk/>
          <pc:sldMk cId="949740732" sldId="257"/>
        </pc:sldMkLst>
        <pc:spChg chg="mod">
          <ac:chgData name="rishitha basava" userId="861692af8176a2dc" providerId="LiveId" clId="{EB472FCD-2B48-4F07-B10B-D56B7B2A450F}" dt="2022-10-25T15:23:54.730" v="471" actId="122"/>
          <ac:spMkLst>
            <pc:docMk/>
            <pc:sldMk cId="949740732" sldId="257"/>
            <ac:spMk id="2" creationId="{1039EDFC-524A-D295-261A-D6481A11BCAD}"/>
          </ac:spMkLst>
        </pc:spChg>
        <pc:spChg chg="mod">
          <ac:chgData name="rishitha basava" userId="861692af8176a2dc" providerId="LiveId" clId="{EB472FCD-2B48-4F07-B10B-D56B7B2A450F}" dt="2022-10-25T15:23:45.383" v="470" actId="120"/>
          <ac:spMkLst>
            <pc:docMk/>
            <pc:sldMk cId="949740732" sldId="257"/>
            <ac:spMk id="3" creationId="{6B088BCC-0CB8-126D-029E-AC39C37D978F}"/>
          </ac:spMkLst>
        </pc:spChg>
      </pc:sldChg>
      <pc:sldChg chg="modSp mod">
        <pc:chgData name="rishitha basava" userId="861692af8176a2dc" providerId="LiveId" clId="{EB472FCD-2B48-4F07-B10B-D56B7B2A450F}" dt="2022-10-26T11:35:51.724" v="1572" actId="20577"/>
        <pc:sldMkLst>
          <pc:docMk/>
          <pc:sldMk cId="822276822" sldId="258"/>
        </pc:sldMkLst>
        <pc:spChg chg="mod">
          <ac:chgData name="rishitha basava" userId="861692af8176a2dc" providerId="LiveId" clId="{EB472FCD-2B48-4F07-B10B-D56B7B2A450F}" dt="2022-10-25T15:23:04.958" v="467"/>
          <ac:spMkLst>
            <pc:docMk/>
            <pc:sldMk cId="822276822" sldId="258"/>
            <ac:spMk id="2" creationId="{0D4CEEF2-C2E2-859D-A39B-16E9238BEEEA}"/>
          </ac:spMkLst>
        </pc:spChg>
        <pc:spChg chg="mod">
          <ac:chgData name="rishitha basava" userId="861692af8176a2dc" providerId="LiveId" clId="{EB472FCD-2B48-4F07-B10B-D56B7B2A450F}" dt="2022-10-26T11:35:51.724" v="1572" actId="20577"/>
          <ac:spMkLst>
            <pc:docMk/>
            <pc:sldMk cId="822276822" sldId="258"/>
            <ac:spMk id="3" creationId="{1BBE39E0-A883-8E8B-D7C1-581B3609633B}"/>
          </ac:spMkLst>
        </pc:spChg>
      </pc:sldChg>
      <pc:sldChg chg="addSp delSp modSp mod">
        <pc:chgData name="rishitha basava" userId="861692af8176a2dc" providerId="LiveId" clId="{EB472FCD-2B48-4F07-B10B-D56B7B2A450F}" dt="2022-10-26T11:37:26.382" v="1577" actId="14100"/>
        <pc:sldMkLst>
          <pc:docMk/>
          <pc:sldMk cId="2797973986" sldId="259"/>
        </pc:sldMkLst>
        <pc:spChg chg="mod">
          <ac:chgData name="rishitha basava" userId="861692af8176a2dc" providerId="LiveId" clId="{EB472FCD-2B48-4F07-B10B-D56B7B2A450F}" dt="2022-10-26T11:37:26.382" v="1577" actId="14100"/>
          <ac:spMkLst>
            <pc:docMk/>
            <pc:sldMk cId="2797973986" sldId="259"/>
            <ac:spMk id="2" creationId="{E7202130-036B-3924-D591-F270077F87E5}"/>
          </ac:spMkLst>
        </pc:spChg>
        <pc:spChg chg="mod">
          <ac:chgData name="rishitha basava" userId="861692af8176a2dc" providerId="LiveId" clId="{EB472FCD-2B48-4F07-B10B-D56B7B2A450F}" dt="2022-10-26T11:37:18.791" v="1575" actId="14100"/>
          <ac:spMkLst>
            <pc:docMk/>
            <pc:sldMk cId="2797973986" sldId="259"/>
            <ac:spMk id="3" creationId="{9F8B3346-6486-999B-8E8C-6F808CCC5D0A}"/>
          </ac:spMkLst>
        </pc:spChg>
        <pc:picChg chg="add del mod">
          <ac:chgData name="rishitha basava" userId="861692af8176a2dc" providerId="LiveId" clId="{EB472FCD-2B48-4F07-B10B-D56B7B2A450F}" dt="2022-10-26T11:37:11.507" v="1573" actId="478"/>
          <ac:picMkLst>
            <pc:docMk/>
            <pc:sldMk cId="2797973986" sldId="259"/>
            <ac:picMk id="4" creationId="{A7576529-A469-B066-2646-8BA8C9D8A8D9}"/>
          </ac:picMkLst>
        </pc:picChg>
      </pc:sldChg>
      <pc:sldChg chg="addSp delSp modSp mod">
        <pc:chgData name="rishitha basava" userId="861692af8176a2dc" providerId="LiveId" clId="{EB472FCD-2B48-4F07-B10B-D56B7B2A450F}" dt="2022-10-25T15:24:55.428" v="479" actId="14100"/>
        <pc:sldMkLst>
          <pc:docMk/>
          <pc:sldMk cId="3055330090" sldId="260"/>
        </pc:sldMkLst>
        <pc:spChg chg="mod">
          <ac:chgData name="rishitha basava" userId="861692af8176a2dc" providerId="LiveId" clId="{EB472FCD-2B48-4F07-B10B-D56B7B2A450F}" dt="2022-10-25T15:23:05.182" v="468" actId="27636"/>
          <ac:spMkLst>
            <pc:docMk/>
            <pc:sldMk cId="3055330090" sldId="260"/>
            <ac:spMk id="2" creationId="{E37C93DE-15D9-819D-1E9F-E62745FB027E}"/>
          </ac:spMkLst>
        </pc:spChg>
        <pc:spChg chg="del">
          <ac:chgData name="rishitha basava" userId="861692af8176a2dc" providerId="LiveId" clId="{EB472FCD-2B48-4F07-B10B-D56B7B2A450F}" dt="2022-10-25T15:13:32.255" v="398" actId="12084"/>
          <ac:spMkLst>
            <pc:docMk/>
            <pc:sldMk cId="3055330090" sldId="260"/>
            <ac:spMk id="3" creationId="{3C30F181-BAAD-7A50-047C-A575C21F03FF}"/>
          </ac:spMkLst>
        </pc:spChg>
        <pc:graphicFrameChg chg="add mod">
          <ac:chgData name="rishitha basava" userId="861692af8176a2dc" providerId="LiveId" clId="{EB472FCD-2B48-4F07-B10B-D56B7B2A450F}" dt="2022-10-25T15:24:55.428" v="479" actId="14100"/>
          <ac:graphicFrameMkLst>
            <pc:docMk/>
            <pc:sldMk cId="3055330090" sldId="260"/>
            <ac:graphicFrameMk id="4" creationId="{C7B2D32D-4E49-FBA3-CAEF-156E939774F4}"/>
          </ac:graphicFrameMkLst>
        </pc:graphicFrameChg>
      </pc:sldChg>
      <pc:sldChg chg="addSp delSp modSp mod">
        <pc:chgData name="rishitha basava" userId="861692af8176a2dc" providerId="LiveId" clId="{EB472FCD-2B48-4F07-B10B-D56B7B2A450F}" dt="2022-10-25T15:25:56.293" v="495" actId="20577"/>
        <pc:sldMkLst>
          <pc:docMk/>
          <pc:sldMk cId="3408064344" sldId="261"/>
        </pc:sldMkLst>
        <pc:spChg chg="mod">
          <ac:chgData name="rishitha basava" userId="861692af8176a2dc" providerId="LiveId" clId="{EB472FCD-2B48-4F07-B10B-D56B7B2A450F}" dt="2022-10-25T15:23:04.958" v="467"/>
          <ac:spMkLst>
            <pc:docMk/>
            <pc:sldMk cId="3408064344" sldId="261"/>
            <ac:spMk id="2" creationId="{96BAA30D-C482-2402-DA12-23BC6989EC83}"/>
          </ac:spMkLst>
        </pc:spChg>
        <pc:spChg chg="add del mod">
          <ac:chgData name="rishitha basava" userId="861692af8176a2dc" providerId="LiveId" clId="{EB472FCD-2B48-4F07-B10B-D56B7B2A450F}" dt="2022-10-25T15:25:56.293" v="495" actId="20577"/>
          <ac:spMkLst>
            <pc:docMk/>
            <pc:sldMk cId="3408064344" sldId="261"/>
            <ac:spMk id="3" creationId="{BB3B279D-811D-F75E-99B5-83A79CF295A1}"/>
          </ac:spMkLst>
        </pc:spChg>
        <pc:graphicFrameChg chg="add del mod">
          <ac:chgData name="rishitha basava" userId="861692af8176a2dc" providerId="LiveId" clId="{EB472FCD-2B48-4F07-B10B-D56B7B2A450F}" dt="2022-10-25T15:16:08.678" v="408" actId="12084"/>
          <ac:graphicFrameMkLst>
            <pc:docMk/>
            <pc:sldMk cId="3408064344" sldId="261"/>
            <ac:graphicFrameMk id="4" creationId="{B0CDCD46-3655-2512-0B84-FCB3CC3FB25F}"/>
          </ac:graphicFrameMkLst>
        </pc:graphicFrameChg>
      </pc:sldChg>
      <pc:sldChg chg="addSp modSp mod">
        <pc:chgData name="rishitha basava" userId="861692af8176a2dc" providerId="LiveId" clId="{EB472FCD-2B48-4F07-B10B-D56B7B2A450F}" dt="2022-10-25T15:27:40.604" v="498" actId="14100"/>
        <pc:sldMkLst>
          <pc:docMk/>
          <pc:sldMk cId="4103460166" sldId="262"/>
        </pc:sldMkLst>
        <pc:spChg chg="mod">
          <ac:chgData name="rishitha basava" userId="861692af8176a2dc" providerId="LiveId" clId="{EB472FCD-2B48-4F07-B10B-D56B7B2A450F}" dt="2022-10-25T15:23:04.958" v="467"/>
          <ac:spMkLst>
            <pc:docMk/>
            <pc:sldMk cId="4103460166" sldId="262"/>
            <ac:spMk id="2" creationId="{A0BFD0E7-A55A-6811-A202-8DBEAEFF0A32}"/>
          </ac:spMkLst>
        </pc:spChg>
        <pc:spChg chg="mod">
          <ac:chgData name="rishitha basava" userId="861692af8176a2dc" providerId="LiveId" clId="{EB472FCD-2B48-4F07-B10B-D56B7B2A450F}" dt="2022-10-25T15:23:04.958" v="467"/>
          <ac:spMkLst>
            <pc:docMk/>
            <pc:sldMk cId="4103460166" sldId="262"/>
            <ac:spMk id="3" creationId="{E1D44F32-0477-AF30-D7B5-9F6790A30DF2}"/>
          </ac:spMkLst>
        </pc:spChg>
        <pc:picChg chg="add mod">
          <ac:chgData name="rishitha basava" userId="861692af8176a2dc" providerId="LiveId" clId="{EB472FCD-2B48-4F07-B10B-D56B7B2A450F}" dt="2022-10-25T15:27:40.604" v="498" actId="14100"/>
          <ac:picMkLst>
            <pc:docMk/>
            <pc:sldMk cId="4103460166" sldId="262"/>
            <ac:picMk id="5" creationId="{817DDAE4-EB29-01E4-DA62-D382FD733208}"/>
          </ac:picMkLst>
        </pc:picChg>
      </pc:sldChg>
      <pc:sldChg chg="modSp del mod ord">
        <pc:chgData name="rishitha basava" userId="861692af8176a2dc" providerId="LiveId" clId="{EB472FCD-2B48-4F07-B10B-D56B7B2A450F}" dt="2022-10-25T15:42:33.974" v="762" actId="47"/>
        <pc:sldMkLst>
          <pc:docMk/>
          <pc:sldMk cId="3460869488" sldId="263"/>
        </pc:sldMkLst>
        <pc:spChg chg="mod">
          <ac:chgData name="rishitha basava" userId="861692af8176a2dc" providerId="LiveId" clId="{EB472FCD-2B48-4F07-B10B-D56B7B2A450F}" dt="2022-10-25T15:23:04.958" v="467"/>
          <ac:spMkLst>
            <pc:docMk/>
            <pc:sldMk cId="3460869488" sldId="263"/>
            <ac:spMk id="2" creationId="{8115038C-3CE1-B752-4EEB-4CDECA94E6B9}"/>
          </ac:spMkLst>
        </pc:spChg>
        <pc:spChg chg="mod">
          <ac:chgData name="rishitha basava" userId="861692af8176a2dc" providerId="LiveId" clId="{EB472FCD-2B48-4F07-B10B-D56B7B2A450F}" dt="2022-10-25T15:23:04.958" v="467"/>
          <ac:spMkLst>
            <pc:docMk/>
            <pc:sldMk cId="3460869488" sldId="263"/>
            <ac:spMk id="3" creationId="{8FB5553C-B966-80D8-2B1D-1193F3F5BE4B}"/>
          </ac:spMkLst>
        </pc:spChg>
      </pc:sldChg>
      <pc:sldChg chg="modSp mod">
        <pc:chgData name="rishitha basava" userId="861692af8176a2dc" providerId="LiveId" clId="{EB472FCD-2B48-4F07-B10B-D56B7B2A450F}" dt="2022-10-25T15:23:04.958" v="467"/>
        <pc:sldMkLst>
          <pc:docMk/>
          <pc:sldMk cId="1020801639" sldId="264"/>
        </pc:sldMkLst>
        <pc:spChg chg="mod">
          <ac:chgData name="rishitha basava" userId="861692af8176a2dc" providerId="LiveId" clId="{EB472FCD-2B48-4F07-B10B-D56B7B2A450F}" dt="2022-10-25T15:23:04.958" v="467"/>
          <ac:spMkLst>
            <pc:docMk/>
            <pc:sldMk cId="1020801639" sldId="264"/>
            <ac:spMk id="2" creationId="{F8101B4F-1067-A45E-2AD3-2608C39F6015}"/>
          </ac:spMkLst>
        </pc:spChg>
        <pc:spChg chg="mod">
          <ac:chgData name="rishitha basava" userId="861692af8176a2dc" providerId="LiveId" clId="{EB472FCD-2B48-4F07-B10B-D56B7B2A450F}" dt="2022-10-25T15:23:04.958" v="467"/>
          <ac:spMkLst>
            <pc:docMk/>
            <pc:sldMk cId="1020801639" sldId="264"/>
            <ac:spMk id="3" creationId="{CFD47E10-33AD-F7B0-AABC-6BB39548FBB9}"/>
          </ac:spMkLst>
        </pc:spChg>
      </pc:sldChg>
      <pc:sldChg chg="modSp del mod">
        <pc:chgData name="rishitha basava" userId="861692af8176a2dc" providerId="LiveId" clId="{EB472FCD-2B48-4F07-B10B-D56B7B2A450F}" dt="2022-10-25T15:33:42.159" v="670" actId="47"/>
        <pc:sldMkLst>
          <pc:docMk/>
          <pc:sldMk cId="1160990590" sldId="265"/>
        </pc:sldMkLst>
        <pc:spChg chg="mod">
          <ac:chgData name="rishitha basava" userId="861692af8176a2dc" providerId="LiveId" clId="{EB472FCD-2B48-4F07-B10B-D56B7B2A450F}" dt="2022-10-25T15:23:04.958" v="467"/>
          <ac:spMkLst>
            <pc:docMk/>
            <pc:sldMk cId="1160990590" sldId="265"/>
            <ac:spMk id="2" creationId="{3EDA9A2E-CA43-74DF-BAB6-F3E17BC6D718}"/>
          </ac:spMkLst>
        </pc:spChg>
        <pc:spChg chg="mod">
          <ac:chgData name="rishitha basava" userId="861692af8176a2dc" providerId="LiveId" clId="{EB472FCD-2B48-4F07-B10B-D56B7B2A450F}" dt="2022-10-25T15:28:45.411" v="511" actId="20577"/>
          <ac:spMkLst>
            <pc:docMk/>
            <pc:sldMk cId="1160990590" sldId="265"/>
            <ac:spMk id="3" creationId="{C1A3BE39-0CBC-077A-1AB9-DD99E8D025D8}"/>
          </ac:spMkLst>
        </pc:spChg>
      </pc:sldChg>
      <pc:sldChg chg="modSp new mod">
        <pc:chgData name="rishitha basava" userId="861692af8176a2dc" providerId="LiveId" clId="{EB472FCD-2B48-4F07-B10B-D56B7B2A450F}" dt="2022-10-25T15:23:04.958" v="467"/>
        <pc:sldMkLst>
          <pc:docMk/>
          <pc:sldMk cId="4203145771" sldId="266"/>
        </pc:sldMkLst>
        <pc:spChg chg="mod">
          <ac:chgData name="rishitha basava" userId="861692af8176a2dc" providerId="LiveId" clId="{EB472FCD-2B48-4F07-B10B-D56B7B2A450F}" dt="2022-10-25T15:23:04.958" v="467"/>
          <ac:spMkLst>
            <pc:docMk/>
            <pc:sldMk cId="4203145771" sldId="266"/>
            <ac:spMk id="2" creationId="{3F567D53-3F97-BDBD-0DD7-4C36FD777BB3}"/>
          </ac:spMkLst>
        </pc:spChg>
        <pc:spChg chg="mod">
          <ac:chgData name="rishitha basava" userId="861692af8176a2dc" providerId="LiveId" clId="{EB472FCD-2B48-4F07-B10B-D56B7B2A450F}" dt="2022-10-25T15:23:04.958" v="467"/>
          <ac:spMkLst>
            <pc:docMk/>
            <pc:sldMk cId="4203145771" sldId="266"/>
            <ac:spMk id="3" creationId="{CE7BA1F6-3F74-B3F4-E4EF-AA5C70034D6D}"/>
          </ac:spMkLst>
        </pc:spChg>
      </pc:sldChg>
      <pc:sldChg chg="addSp delSp modSp new mod">
        <pc:chgData name="rishitha basava" userId="861692af8176a2dc" providerId="LiveId" clId="{EB472FCD-2B48-4F07-B10B-D56B7B2A450F}" dt="2022-10-25T15:23:04.958" v="467"/>
        <pc:sldMkLst>
          <pc:docMk/>
          <pc:sldMk cId="3994333655" sldId="267"/>
        </pc:sldMkLst>
        <pc:spChg chg="mod">
          <ac:chgData name="rishitha basava" userId="861692af8176a2dc" providerId="LiveId" clId="{EB472FCD-2B48-4F07-B10B-D56B7B2A450F}" dt="2022-10-25T15:23:04.958" v="467"/>
          <ac:spMkLst>
            <pc:docMk/>
            <pc:sldMk cId="3994333655" sldId="267"/>
            <ac:spMk id="2" creationId="{9A4091E0-647B-6972-B534-8AE35CEC491E}"/>
          </ac:spMkLst>
        </pc:spChg>
        <pc:spChg chg="del">
          <ac:chgData name="rishitha basava" userId="861692af8176a2dc" providerId="LiveId" clId="{EB472FCD-2B48-4F07-B10B-D56B7B2A450F}" dt="2022-10-25T14:48:14.323" v="66" actId="22"/>
          <ac:spMkLst>
            <pc:docMk/>
            <pc:sldMk cId="3994333655" sldId="267"/>
            <ac:spMk id="3" creationId="{A2852314-1C10-6A27-8763-36A1991E1EAC}"/>
          </ac:spMkLst>
        </pc:spChg>
        <pc:picChg chg="add mod ord">
          <ac:chgData name="rishitha basava" userId="861692af8176a2dc" providerId="LiveId" clId="{EB472FCD-2B48-4F07-B10B-D56B7B2A450F}" dt="2022-10-25T15:23:04.958" v="467"/>
          <ac:picMkLst>
            <pc:docMk/>
            <pc:sldMk cId="3994333655" sldId="267"/>
            <ac:picMk id="5" creationId="{04B83EBB-672F-F7E0-2B5A-F98D4FEF51FE}"/>
          </ac:picMkLst>
        </pc:picChg>
      </pc:sldChg>
      <pc:sldChg chg="addSp delSp modSp new mod">
        <pc:chgData name="rishitha basava" userId="861692af8176a2dc" providerId="LiveId" clId="{EB472FCD-2B48-4F07-B10B-D56B7B2A450F}" dt="2022-10-25T15:43:06.999" v="764" actId="14100"/>
        <pc:sldMkLst>
          <pc:docMk/>
          <pc:sldMk cId="3493567768" sldId="268"/>
        </pc:sldMkLst>
        <pc:spChg chg="mod">
          <ac:chgData name="rishitha basava" userId="861692af8176a2dc" providerId="LiveId" clId="{EB472FCD-2B48-4F07-B10B-D56B7B2A450F}" dt="2022-10-25T15:23:04.958" v="467"/>
          <ac:spMkLst>
            <pc:docMk/>
            <pc:sldMk cId="3493567768" sldId="268"/>
            <ac:spMk id="2" creationId="{FED3C920-23A6-6CCB-3DFA-CD44B8F8B820}"/>
          </ac:spMkLst>
        </pc:spChg>
        <pc:spChg chg="del">
          <ac:chgData name="rishitha basava" userId="861692af8176a2dc" providerId="LiveId" clId="{EB472FCD-2B48-4F07-B10B-D56B7B2A450F}" dt="2022-10-25T14:49:03.202" v="70" actId="22"/>
          <ac:spMkLst>
            <pc:docMk/>
            <pc:sldMk cId="3493567768" sldId="268"/>
            <ac:spMk id="3" creationId="{D2AB4AE5-AF32-CF18-508B-BB186786CDB6}"/>
          </ac:spMkLst>
        </pc:spChg>
        <pc:picChg chg="add mod ord">
          <ac:chgData name="rishitha basava" userId="861692af8176a2dc" providerId="LiveId" clId="{EB472FCD-2B48-4F07-B10B-D56B7B2A450F}" dt="2022-10-25T15:43:06.999" v="764" actId="14100"/>
          <ac:picMkLst>
            <pc:docMk/>
            <pc:sldMk cId="3493567768" sldId="268"/>
            <ac:picMk id="5" creationId="{B7503D20-35A8-3B1E-3690-EF5FF9132E55}"/>
          </ac:picMkLst>
        </pc:picChg>
      </pc:sldChg>
      <pc:sldChg chg="addSp delSp modSp new mod">
        <pc:chgData name="rishitha basava" userId="861692af8176a2dc" providerId="LiveId" clId="{EB472FCD-2B48-4F07-B10B-D56B7B2A450F}" dt="2022-10-25T15:23:04.958" v="467"/>
        <pc:sldMkLst>
          <pc:docMk/>
          <pc:sldMk cId="2733464300" sldId="269"/>
        </pc:sldMkLst>
        <pc:spChg chg="mod">
          <ac:chgData name="rishitha basava" userId="861692af8176a2dc" providerId="LiveId" clId="{EB472FCD-2B48-4F07-B10B-D56B7B2A450F}" dt="2022-10-25T15:23:04.958" v="467"/>
          <ac:spMkLst>
            <pc:docMk/>
            <pc:sldMk cId="2733464300" sldId="269"/>
            <ac:spMk id="2" creationId="{3B51255A-B8B8-9E09-6A1A-B5248651E598}"/>
          </ac:spMkLst>
        </pc:spChg>
        <pc:spChg chg="del">
          <ac:chgData name="rishitha basava" userId="861692af8176a2dc" providerId="LiveId" clId="{EB472FCD-2B48-4F07-B10B-D56B7B2A450F}" dt="2022-10-25T14:51:58.628" v="105" actId="22"/>
          <ac:spMkLst>
            <pc:docMk/>
            <pc:sldMk cId="2733464300" sldId="269"/>
            <ac:spMk id="3" creationId="{65CD9150-0A51-1573-0C36-05A378531585}"/>
          </ac:spMkLst>
        </pc:spChg>
        <pc:picChg chg="add mod ord">
          <ac:chgData name="rishitha basava" userId="861692af8176a2dc" providerId="LiveId" clId="{EB472FCD-2B48-4F07-B10B-D56B7B2A450F}" dt="2022-10-25T15:23:04.958" v="467"/>
          <ac:picMkLst>
            <pc:docMk/>
            <pc:sldMk cId="2733464300" sldId="269"/>
            <ac:picMk id="5" creationId="{7EFD41E8-D972-E2D9-4768-F4DF7CB5759A}"/>
          </ac:picMkLst>
        </pc:picChg>
      </pc:sldChg>
      <pc:sldChg chg="addSp delSp modSp new mod addCm delCm modCm">
        <pc:chgData name="rishitha basava" userId="861692af8176a2dc" providerId="LiveId" clId="{EB472FCD-2B48-4F07-B10B-D56B7B2A450F}" dt="2022-10-25T15:50:55.003" v="776" actId="1076"/>
        <pc:sldMkLst>
          <pc:docMk/>
          <pc:sldMk cId="3446230328" sldId="270"/>
        </pc:sldMkLst>
        <pc:spChg chg="mod">
          <ac:chgData name="rishitha basava" userId="861692af8176a2dc" providerId="LiveId" clId="{EB472FCD-2B48-4F07-B10B-D56B7B2A450F}" dt="2022-10-25T15:23:04.958" v="467"/>
          <ac:spMkLst>
            <pc:docMk/>
            <pc:sldMk cId="3446230328" sldId="270"/>
            <ac:spMk id="2" creationId="{EED06AF2-D732-7FDA-6AAF-2AF74F2F89A9}"/>
          </ac:spMkLst>
        </pc:spChg>
        <pc:spChg chg="mod">
          <ac:chgData name="rishitha basava" userId="861692af8176a2dc" providerId="LiveId" clId="{EB472FCD-2B48-4F07-B10B-D56B7B2A450F}" dt="2022-10-25T15:50:55.003" v="776" actId="1076"/>
          <ac:spMkLst>
            <pc:docMk/>
            <pc:sldMk cId="3446230328" sldId="270"/>
            <ac:spMk id="3" creationId="{49E87210-728F-CA48-C496-50A5D520FACC}"/>
          </ac:spMkLst>
        </pc:spChg>
        <pc:picChg chg="add del mod">
          <ac:chgData name="rishitha basava" userId="861692af8176a2dc" providerId="LiveId" clId="{EB472FCD-2B48-4F07-B10B-D56B7B2A450F}" dt="2022-10-25T15:48:05.994" v="768" actId="478"/>
          <ac:picMkLst>
            <pc:docMk/>
            <pc:sldMk cId="3446230328" sldId="270"/>
            <ac:picMk id="4" creationId="{3978303A-A3BA-9C12-81E2-97AD6BA21908}"/>
          </ac:picMkLst>
        </pc:picChg>
        <pc:picChg chg="add mod">
          <ac:chgData name="rishitha basava" userId="861692af8176a2dc" providerId="LiveId" clId="{EB472FCD-2B48-4F07-B10B-D56B7B2A450F}" dt="2022-10-25T15:50:48.500" v="775" actId="1076"/>
          <ac:picMkLst>
            <pc:docMk/>
            <pc:sldMk cId="3446230328" sldId="270"/>
            <ac:picMk id="5" creationId="{629F7058-A178-9081-F869-58C8DFA52055}"/>
          </ac:picMkLst>
        </pc:picChg>
      </pc:sldChg>
      <pc:sldChg chg="addSp delSp modSp new mod">
        <pc:chgData name="rishitha basava" userId="861692af8176a2dc" providerId="LiveId" clId="{EB472FCD-2B48-4F07-B10B-D56B7B2A450F}" dt="2022-10-25T15:23:04.958" v="467"/>
        <pc:sldMkLst>
          <pc:docMk/>
          <pc:sldMk cId="1409147931" sldId="271"/>
        </pc:sldMkLst>
        <pc:spChg chg="mod">
          <ac:chgData name="rishitha basava" userId="861692af8176a2dc" providerId="LiveId" clId="{EB472FCD-2B48-4F07-B10B-D56B7B2A450F}" dt="2022-10-25T15:23:04.958" v="467"/>
          <ac:spMkLst>
            <pc:docMk/>
            <pc:sldMk cId="1409147931" sldId="271"/>
            <ac:spMk id="2" creationId="{5D8C41CE-DCDD-1283-6CBA-0CAF91468A70}"/>
          </ac:spMkLst>
        </pc:spChg>
        <pc:spChg chg="del">
          <ac:chgData name="rishitha basava" userId="861692af8176a2dc" providerId="LiveId" clId="{EB472FCD-2B48-4F07-B10B-D56B7B2A450F}" dt="2022-10-25T14:54:11.367" v="135" actId="22"/>
          <ac:spMkLst>
            <pc:docMk/>
            <pc:sldMk cId="1409147931" sldId="271"/>
            <ac:spMk id="3" creationId="{D3BECDF8-2847-F883-3222-F0E6A390C16E}"/>
          </ac:spMkLst>
        </pc:spChg>
        <pc:picChg chg="add mod ord">
          <ac:chgData name="rishitha basava" userId="861692af8176a2dc" providerId="LiveId" clId="{EB472FCD-2B48-4F07-B10B-D56B7B2A450F}" dt="2022-10-25T15:23:04.958" v="467"/>
          <ac:picMkLst>
            <pc:docMk/>
            <pc:sldMk cId="1409147931" sldId="271"/>
            <ac:picMk id="5" creationId="{F7F876CC-AF18-0024-4431-65E7F03E1917}"/>
          </ac:picMkLst>
        </pc:picChg>
      </pc:sldChg>
      <pc:sldChg chg="addSp delSp modSp new mod">
        <pc:chgData name="rishitha basava" userId="861692af8176a2dc" providerId="LiveId" clId="{EB472FCD-2B48-4F07-B10B-D56B7B2A450F}" dt="2022-10-25T15:23:04.958" v="467"/>
        <pc:sldMkLst>
          <pc:docMk/>
          <pc:sldMk cId="3534457697" sldId="272"/>
        </pc:sldMkLst>
        <pc:spChg chg="mod">
          <ac:chgData name="rishitha basava" userId="861692af8176a2dc" providerId="LiveId" clId="{EB472FCD-2B48-4F07-B10B-D56B7B2A450F}" dt="2022-10-25T15:23:04.958" v="467"/>
          <ac:spMkLst>
            <pc:docMk/>
            <pc:sldMk cId="3534457697" sldId="272"/>
            <ac:spMk id="2" creationId="{D6AAAF8C-1DD1-B69D-7C17-44EEA97617E7}"/>
          </ac:spMkLst>
        </pc:spChg>
        <pc:spChg chg="del">
          <ac:chgData name="rishitha basava" userId="861692af8176a2dc" providerId="LiveId" clId="{EB472FCD-2B48-4F07-B10B-D56B7B2A450F}" dt="2022-10-25T14:54:44.880" v="137" actId="22"/>
          <ac:spMkLst>
            <pc:docMk/>
            <pc:sldMk cId="3534457697" sldId="272"/>
            <ac:spMk id="3" creationId="{4C73380E-F213-5248-9779-8C6C7DE064A5}"/>
          </ac:spMkLst>
        </pc:spChg>
        <pc:picChg chg="add mod ord">
          <ac:chgData name="rishitha basava" userId="861692af8176a2dc" providerId="LiveId" clId="{EB472FCD-2B48-4F07-B10B-D56B7B2A450F}" dt="2022-10-25T15:23:04.958" v="467"/>
          <ac:picMkLst>
            <pc:docMk/>
            <pc:sldMk cId="3534457697" sldId="272"/>
            <ac:picMk id="5" creationId="{9ED94D7B-E616-EBF2-503D-C524799681D5}"/>
          </ac:picMkLst>
        </pc:picChg>
      </pc:sldChg>
      <pc:sldChg chg="addSp delSp modSp new mod">
        <pc:chgData name="rishitha basava" userId="861692af8176a2dc" providerId="LiveId" clId="{EB472FCD-2B48-4F07-B10B-D56B7B2A450F}" dt="2022-10-25T15:23:04.958" v="467"/>
        <pc:sldMkLst>
          <pc:docMk/>
          <pc:sldMk cId="3381759157" sldId="273"/>
        </pc:sldMkLst>
        <pc:spChg chg="mod">
          <ac:chgData name="rishitha basava" userId="861692af8176a2dc" providerId="LiveId" clId="{EB472FCD-2B48-4F07-B10B-D56B7B2A450F}" dt="2022-10-25T15:23:04.958" v="467"/>
          <ac:spMkLst>
            <pc:docMk/>
            <pc:sldMk cId="3381759157" sldId="273"/>
            <ac:spMk id="2" creationId="{145C719E-ADFF-DC08-BA10-E12B42CC41DE}"/>
          </ac:spMkLst>
        </pc:spChg>
        <pc:spChg chg="del">
          <ac:chgData name="rishitha basava" userId="861692af8176a2dc" providerId="LiveId" clId="{EB472FCD-2B48-4F07-B10B-D56B7B2A450F}" dt="2022-10-25T14:55:55.251" v="140" actId="22"/>
          <ac:spMkLst>
            <pc:docMk/>
            <pc:sldMk cId="3381759157" sldId="273"/>
            <ac:spMk id="3" creationId="{7DEAF8A8-3323-A7D8-5872-6F857DF50786}"/>
          </ac:spMkLst>
        </pc:spChg>
        <pc:picChg chg="add mod ord">
          <ac:chgData name="rishitha basava" userId="861692af8176a2dc" providerId="LiveId" clId="{EB472FCD-2B48-4F07-B10B-D56B7B2A450F}" dt="2022-10-25T15:23:04.958" v="467"/>
          <ac:picMkLst>
            <pc:docMk/>
            <pc:sldMk cId="3381759157" sldId="273"/>
            <ac:picMk id="5" creationId="{3D83CAFF-7BF2-D861-D4AD-426F0772920E}"/>
          </ac:picMkLst>
        </pc:picChg>
      </pc:sldChg>
      <pc:sldChg chg="addSp delSp modSp new mod">
        <pc:chgData name="rishitha basava" userId="861692af8176a2dc" providerId="LiveId" clId="{EB472FCD-2B48-4F07-B10B-D56B7B2A450F}" dt="2022-10-25T15:23:04.958" v="467"/>
        <pc:sldMkLst>
          <pc:docMk/>
          <pc:sldMk cId="3704054357" sldId="274"/>
        </pc:sldMkLst>
        <pc:spChg chg="mod">
          <ac:chgData name="rishitha basava" userId="861692af8176a2dc" providerId="LiveId" clId="{EB472FCD-2B48-4F07-B10B-D56B7B2A450F}" dt="2022-10-25T15:23:04.958" v="467"/>
          <ac:spMkLst>
            <pc:docMk/>
            <pc:sldMk cId="3704054357" sldId="274"/>
            <ac:spMk id="2" creationId="{A8D8B050-3B42-09A1-98C2-12FD628BF968}"/>
          </ac:spMkLst>
        </pc:spChg>
        <pc:spChg chg="del">
          <ac:chgData name="rishitha basava" userId="861692af8176a2dc" providerId="LiveId" clId="{EB472FCD-2B48-4F07-B10B-D56B7B2A450F}" dt="2022-10-25T14:58:26.914" v="180" actId="22"/>
          <ac:spMkLst>
            <pc:docMk/>
            <pc:sldMk cId="3704054357" sldId="274"/>
            <ac:spMk id="3" creationId="{9D8A9539-C98F-1E7B-8555-9DCEFDFF9CD3}"/>
          </ac:spMkLst>
        </pc:spChg>
        <pc:picChg chg="add mod ord">
          <ac:chgData name="rishitha basava" userId="861692af8176a2dc" providerId="LiveId" clId="{EB472FCD-2B48-4F07-B10B-D56B7B2A450F}" dt="2022-10-25T15:23:04.958" v="467"/>
          <ac:picMkLst>
            <pc:docMk/>
            <pc:sldMk cId="3704054357" sldId="274"/>
            <ac:picMk id="5" creationId="{B53F97B6-78EE-D383-ADD2-7225626CEFBC}"/>
          </ac:picMkLst>
        </pc:picChg>
      </pc:sldChg>
      <pc:sldChg chg="addSp delSp modSp new mod">
        <pc:chgData name="rishitha basava" userId="861692af8176a2dc" providerId="LiveId" clId="{EB472FCD-2B48-4F07-B10B-D56B7B2A450F}" dt="2022-10-25T15:57:17.297" v="790" actId="14100"/>
        <pc:sldMkLst>
          <pc:docMk/>
          <pc:sldMk cId="152756423" sldId="275"/>
        </pc:sldMkLst>
        <pc:spChg chg="mod">
          <ac:chgData name="rishitha basava" userId="861692af8176a2dc" providerId="LiveId" clId="{EB472FCD-2B48-4F07-B10B-D56B7B2A450F}" dt="2022-10-25T15:23:04.958" v="467"/>
          <ac:spMkLst>
            <pc:docMk/>
            <pc:sldMk cId="152756423" sldId="275"/>
            <ac:spMk id="2" creationId="{0FCDDD87-77D4-A9EC-3A49-B81D188BBF35}"/>
          </ac:spMkLst>
        </pc:spChg>
        <pc:spChg chg="del">
          <ac:chgData name="rishitha basava" userId="861692af8176a2dc" providerId="LiveId" clId="{EB472FCD-2B48-4F07-B10B-D56B7B2A450F}" dt="2022-10-25T14:59:40.284" v="223" actId="22"/>
          <ac:spMkLst>
            <pc:docMk/>
            <pc:sldMk cId="152756423" sldId="275"/>
            <ac:spMk id="3" creationId="{91BC79CF-F696-BD77-4FA5-456096CD3907}"/>
          </ac:spMkLst>
        </pc:spChg>
        <pc:picChg chg="add mod ord">
          <ac:chgData name="rishitha basava" userId="861692af8176a2dc" providerId="LiveId" clId="{EB472FCD-2B48-4F07-B10B-D56B7B2A450F}" dt="2022-10-25T15:57:17.297" v="790" actId="14100"/>
          <ac:picMkLst>
            <pc:docMk/>
            <pc:sldMk cId="152756423" sldId="275"/>
            <ac:picMk id="5" creationId="{06D5A7F9-7C2A-5B6B-985F-291C9CB09893}"/>
          </ac:picMkLst>
        </pc:picChg>
      </pc:sldChg>
      <pc:sldChg chg="addSp modSp new mod">
        <pc:chgData name="rishitha basava" userId="861692af8176a2dc" providerId="LiveId" clId="{EB472FCD-2B48-4F07-B10B-D56B7B2A450F}" dt="2022-10-25T15:53:11.531" v="778" actId="1076"/>
        <pc:sldMkLst>
          <pc:docMk/>
          <pc:sldMk cId="783760380" sldId="276"/>
        </pc:sldMkLst>
        <pc:spChg chg="mod">
          <ac:chgData name="rishitha basava" userId="861692af8176a2dc" providerId="LiveId" clId="{EB472FCD-2B48-4F07-B10B-D56B7B2A450F}" dt="2022-10-25T15:23:04.958" v="467"/>
          <ac:spMkLst>
            <pc:docMk/>
            <pc:sldMk cId="783760380" sldId="276"/>
            <ac:spMk id="2" creationId="{CCCC19D1-7424-8BBA-4BC2-720D9A353C62}"/>
          </ac:spMkLst>
        </pc:spChg>
        <pc:spChg chg="mod">
          <ac:chgData name="rishitha basava" userId="861692af8176a2dc" providerId="LiveId" clId="{EB472FCD-2B48-4F07-B10B-D56B7B2A450F}" dt="2022-10-25T15:23:04.958" v="467"/>
          <ac:spMkLst>
            <pc:docMk/>
            <pc:sldMk cId="783760380" sldId="276"/>
            <ac:spMk id="3" creationId="{B0938651-731E-2DDF-20BF-4E0594D574BB}"/>
          </ac:spMkLst>
        </pc:spChg>
        <pc:picChg chg="add mod">
          <ac:chgData name="rishitha basava" userId="861692af8176a2dc" providerId="LiveId" clId="{EB472FCD-2B48-4F07-B10B-D56B7B2A450F}" dt="2022-10-25T15:53:11.531" v="778" actId="1076"/>
          <ac:picMkLst>
            <pc:docMk/>
            <pc:sldMk cId="783760380" sldId="276"/>
            <ac:picMk id="4" creationId="{34A94B90-411C-B5FD-2BDA-9F0800EC089C}"/>
          </ac:picMkLst>
        </pc:picChg>
      </pc:sldChg>
      <pc:sldChg chg="addSp delSp modSp new mod">
        <pc:chgData name="rishitha basava" userId="861692af8176a2dc" providerId="LiveId" clId="{EB472FCD-2B48-4F07-B10B-D56B7B2A450F}" dt="2022-10-25T16:03:46.665" v="1084" actId="12"/>
        <pc:sldMkLst>
          <pc:docMk/>
          <pc:sldMk cId="294708852" sldId="277"/>
        </pc:sldMkLst>
        <pc:spChg chg="mod">
          <ac:chgData name="rishitha basava" userId="861692af8176a2dc" providerId="LiveId" clId="{EB472FCD-2B48-4F07-B10B-D56B7B2A450F}" dt="2022-10-25T15:57:43.841" v="801" actId="20577"/>
          <ac:spMkLst>
            <pc:docMk/>
            <pc:sldMk cId="294708852" sldId="277"/>
            <ac:spMk id="2" creationId="{7809D44E-F197-6FC2-656F-5DF28B38E686}"/>
          </ac:spMkLst>
        </pc:spChg>
        <pc:spChg chg="add del mod">
          <ac:chgData name="rishitha basava" userId="861692af8176a2dc" providerId="LiveId" clId="{EB472FCD-2B48-4F07-B10B-D56B7B2A450F}" dt="2022-10-25T15:59:35.705" v="853"/>
          <ac:spMkLst>
            <pc:docMk/>
            <pc:sldMk cId="294708852" sldId="277"/>
            <ac:spMk id="3" creationId="{A0820C08-16DC-1316-7014-262DB2CF5615}"/>
          </ac:spMkLst>
        </pc:spChg>
        <pc:spChg chg="add del mod">
          <ac:chgData name="rishitha basava" userId="861692af8176a2dc" providerId="LiveId" clId="{EB472FCD-2B48-4F07-B10B-D56B7B2A450F}" dt="2022-10-25T16:03:46.665" v="1084" actId="12"/>
          <ac:spMkLst>
            <pc:docMk/>
            <pc:sldMk cId="294708852" sldId="277"/>
            <ac:spMk id="7" creationId="{AC56D995-3CDF-17F9-A884-182BB65C094D}"/>
          </ac:spMkLst>
        </pc:spChg>
        <pc:graphicFrameChg chg="add del mod">
          <ac:chgData name="rishitha basava" userId="861692af8176a2dc" providerId="LiveId" clId="{EB472FCD-2B48-4F07-B10B-D56B7B2A450F}" dt="2022-10-25T16:03:39.643" v="1083" actId="12084"/>
          <ac:graphicFrameMkLst>
            <pc:docMk/>
            <pc:sldMk cId="294708852" sldId="277"/>
            <ac:graphicFrameMk id="8" creationId="{C6DD5C19-7046-7E31-E0E8-9A3570620E67}"/>
          </ac:graphicFrameMkLst>
        </pc:graphicFrameChg>
        <pc:picChg chg="add del mod">
          <ac:chgData name="rishitha basava" userId="861692af8176a2dc" providerId="LiveId" clId="{EB472FCD-2B48-4F07-B10B-D56B7B2A450F}" dt="2022-10-25T15:58:52.106" v="803"/>
          <ac:picMkLst>
            <pc:docMk/>
            <pc:sldMk cId="294708852" sldId="277"/>
            <ac:picMk id="4" creationId="{F335683F-9CFB-ECB0-6D55-266DAB5C4AA6}"/>
          </ac:picMkLst>
        </pc:picChg>
        <pc:picChg chg="add del mod">
          <ac:chgData name="rishitha basava" userId="861692af8176a2dc" providerId="LiveId" clId="{EB472FCD-2B48-4F07-B10B-D56B7B2A450F}" dt="2022-10-25T15:59:49.435" v="856" actId="478"/>
          <ac:picMkLst>
            <pc:docMk/>
            <pc:sldMk cId="294708852" sldId="277"/>
            <ac:picMk id="5" creationId="{6BD28E9B-AFC1-2ABB-718D-7924F7B96976}"/>
          </ac:picMkLst>
        </pc:picChg>
      </pc:sldChg>
      <pc:sldChg chg="addSp modSp new mod">
        <pc:chgData name="rishitha basava" userId="861692af8176a2dc" providerId="LiveId" clId="{EB472FCD-2B48-4F07-B10B-D56B7B2A450F}" dt="2022-10-25T15:34:06.245" v="674" actId="14100"/>
        <pc:sldMkLst>
          <pc:docMk/>
          <pc:sldMk cId="2304800407" sldId="278"/>
        </pc:sldMkLst>
        <pc:spChg chg="mod">
          <ac:chgData name="rishitha basava" userId="861692af8176a2dc" providerId="LiveId" clId="{EB472FCD-2B48-4F07-B10B-D56B7B2A450F}" dt="2022-10-25T15:23:04.958" v="467"/>
          <ac:spMkLst>
            <pc:docMk/>
            <pc:sldMk cId="2304800407" sldId="278"/>
            <ac:spMk id="2" creationId="{494472E7-831B-6695-7127-360E1950268F}"/>
          </ac:spMkLst>
        </pc:spChg>
        <pc:picChg chg="add mod">
          <ac:chgData name="rishitha basava" userId="861692af8176a2dc" providerId="LiveId" clId="{EB472FCD-2B48-4F07-B10B-D56B7B2A450F}" dt="2022-10-25T15:34:06.245" v="674" actId="14100"/>
          <ac:picMkLst>
            <pc:docMk/>
            <pc:sldMk cId="2304800407" sldId="278"/>
            <ac:picMk id="4" creationId="{4B2B02C4-0726-B081-1D2B-945F36052544}"/>
          </ac:picMkLst>
        </pc:picChg>
      </pc:sldChg>
      <pc:sldChg chg="new del">
        <pc:chgData name="rishitha basava" userId="861692af8176a2dc" providerId="LiveId" clId="{EB472FCD-2B48-4F07-B10B-D56B7B2A450F}" dt="2022-10-25T15:10:00.754" v="362" actId="47"/>
        <pc:sldMkLst>
          <pc:docMk/>
          <pc:sldMk cId="3233485301" sldId="278"/>
        </pc:sldMkLst>
      </pc:sldChg>
      <pc:sldChg chg="addSp modSp new mod">
        <pc:chgData name="rishitha basava" userId="861692af8176a2dc" providerId="LiveId" clId="{EB472FCD-2B48-4F07-B10B-D56B7B2A450F}" dt="2022-10-25T15:33:31.764" v="669" actId="1076"/>
        <pc:sldMkLst>
          <pc:docMk/>
          <pc:sldMk cId="4110565588" sldId="279"/>
        </pc:sldMkLst>
        <pc:spChg chg="mod">
          <ac:chgData name="rishitha basava" userId="861692af8176a2dc" providerId="LiveId" clId="{EB472FCD-2B48-4F07-B10B-D56B7B2A450F}" dt="2022-10-25T15:29:12.038" v="543" actId="20577"/>
          <ac:spMkLst>
            <pc:docMk/>
            <pc:sldMk cId="4110565588" sldId="279"/>
            <ac:spMk id="2" creationId="{FE4CE06B-F9F9-2A1E-8077-4514DCCEF39E}"/>
          </ac:spMkLst>
        </pc:spChg>
        <pc:spChg chg="mod">
          <ac:chgData name="rishitha basava" userId="861692af8176a2dc" providerId="LiveId" clId="{EB472FCD-2B48-4F07-B10B-D56B7B2A450F}" dt="2022-10-25T15:29:43.180" v="587" actId="20577"/>
          <ac:spMkLst>
            <pc:docMk/>
            <pc:sldMk cId="4110565588" sldId="279"/>
            <ac:spMk id="3" creationId="{31519CD1-8452-3585-1A77-D50B5E04B681}"/>
          </ac:spMkLst>
        </pc:spChg>
        <pc:spChg chg="mod">
          <ac:chgData name="rishitha basava" userId="861692af8176a2dc" providerId="LiveId" clId="{EB472FCD-2B48-4F07-B10B-D56B7B2A450F}" dt="2022-10-25T15:31:26.955" v="663" actId="20577"/>
          <ac:spMkLst>
            <pc:docMk/>
            <pc:sldMk cId="4110565588" sldId="279"/>
            <ac:spMk id="4" creationId="{BC0FBDA2-2F07-0883-E6BA-1516BFABF9E6}"/>
          </ac:spMkLst>
        </pc:spChg>
        <pc:picChg chg="add mod">
          <ac:chgData name="rishitha basava" userId="861692af8176a2dc" providerId="LiveId" clId="{EB472FCD-2B48-4F07-B10B-D56B7B2A450F}" dt="2022-10-25T15:33:31.764" v="669" actId="1076"/>
          <ac:picMkLst>
            <pc:docMk/>
            <pc:sldMk cId="4110565588" sldId="279"/>
            <ac:picMk id="5" creationId="{FB46046B-EA10-8DD2-EF2C-244082329F6D}"/>
          </ac:picMkLst>
        </pc:picChg>
      </pc:sldChg>
      <pc:sldChg chg="addSp delSp modSp new mod">
        <pc:chgData name="rishitha basava" userId="861692af8176a2dc" providerId="LiveId" clId="{EB472FCD-2B48-4F07-B10B-D56B7B2A450F}" dt="2022-10-25T15:56:16.471" v="789" actId="20577"/>
        <pc:sldMkLst>
          <pc:docMk/>
          <pc:sldMk cId="1813103077" sldId="280"/>
        </pc:sldMkLst>
        <pc:spChg chg="mod">
          <ac:chgData name="rishitha basava" userId="861692af8176a2dc" providerId="LiveId" clId="{EB472FCD-2B48-4F07-B10B-D56B7B2A450F}" dt="2022-10-25T15:56:16.471" v="789" actId="20577"/>
          <ac:spMkLst>
            <pc:docMk/>
            <pc:sldMk cId="1813103077" sldId="280"/>
            <ac:spMk id="2" creationId="{42F50CB5-7E3F-3969-5E0A-FE081CF42A40}"/>
          </ac:spMkLst>
        </pc:spChg>
        <pc:spChg chg="add del">
          <ac:chgData name="rishitha basava" userId="861692af8176a2dc" providerId="LiveId" clId="{EB472FCD-2B48-4F07-B10B-D56B7B2A450F}" dt="2022-10-25T15:56:05.257" v="780" actId="22"/>
          <ac:spMkLst>
            <pc:docMk/>
            <pc:sldMk cId="1813103077" sldId="280"/>
            <ac:spMk id="3" creationId="{2808FDC6-49AB-F91D-B117-F75209DA54EC}"/>
          </ac:spMkLst>
        </pc:spChg>
        <pc:picChg chg="add del mod">
          <ac:chgData name="rishitha basava" userId="861692af8176a2dc" providerId="LiveId" clId="{EB472FCD-2B48-4F07-B10B-D56B7B2A450F}" dt="2022-10-25T15:35:27.650" v="677"/>
          <ac:picMkLst>
            <pc:docMk/>
            <pc:sldMk cId="1813103077" sldId="280"/>
            <ac:picMk id="4" creationId="{B447827E-2A52-956A-6DC6-0391953143BD}"/>
          </ac:picMkLst>
        </pc:picChg>
        <pc:picChg chg="add mod ord">
          <ac:chgData name="rishitha basava" userId="861692af8176a2dc" providerId="LiveId" clId="{EB472FCD-2B48-4F07-B10B-D56B7B2A450F}" dt="2022-10-25T15:56:10.701" v="781" actId="14100"/>
          <ac:picMkLst>
            <pc:docMk/>
            <pc:sldMk cId="1813103077" sldId="280"/>
            <ac:picMk id="6" creationId="{B56A0225-249F-CFA4-CB5B-F42A5202D597}"/>
          </ac:picMkLst>
        </pc:picChg>
      </pc:sldChg>
      <pc:sldChg chg="addSp delSp modSp add mod">
        <pc:chgData name="rishitha basava" userId="861692af8176a2dc" providerId="LiveId" clId="{EB472FCD-2B48-4F07-B10B-D56B7B2A450F}" dt="2022-10-25T15:42:21.088" v="761" actId="14100"/>
        <pc:sldMkLst>
          <pc:docMk/>
          <pc:sldMk cId="0" sldId="300"/>
        </pc:sldMkLst>
        <pc:spChg chg="mod">
          <ac:chgData name="rishitha basava" userId="861692af8176a2dc" providerId="LiveId" clId="{EB472FCD-2B48-4F07-B10B-D56B7B2A450F}" dt="2022-10-25T15:37:45.312" v="725" actId="20577"/>
          <ac:spMkLst>
            <pc:docMk/>
            <pc:sldMk cId="0" sldId="300"/>
            <ac:spMk id="2" creationId="{00000000-0000-0000-0000-000000000000}"/>
          </ac:spMkLst>
        </pc:spChg>
        <pc:spChg chg="add del mod">
          <ac:chgData name="rishitha basava" userId="861692af8176a2dc" providerId="LiveId" clId="{EB472FCD-2B48-4F07-B10B-D56B7B2A450F}" dt="2022-10-25T15:38:33.624" v="727" actId="12084"/>
          <ac:spMkLst>
            <pc:docMk/>
            <pc:sldMk cId="0" sldId="300"/>
            <ac:spMk id="3" creationId="{00000000-0000-0000-0000-000000000000}"/>
          </ac:spMkLst>
        </pc:spChg>
        <pc:spChg chg="add del mod">
          <ac:chgData name="rishitha basava" userId="861692af8176a2dc" providerId="LiveId" clId="{EB472FCD-2B48-4F07-B10B-D56B7B2A450F}" dt="2022-10-25T15:38:42.795" v="728" actId="12084"/>
          <ac:spMkLst>
            <pc:docMk/>
            <pc:sldMk cId="0" sldId="300"/>
            <ac:spMk id="5" creationId="{00000000-0000-0000-0000-000000000000}"/>
          </ac:spMkLst>
        </pc:spChg>
        <pc:spChg chg="add del">
          <ac:chgData name="rishitha basava" userId="861692af8176a2dc" providerId="LiveId" clId="{EB472FCD-2B48-4F07-B10B-D56B7B2A450F}" dt="2022-10-25T15:38:49.996" v="729" actId="12084"/>
          <ac:spMkLst>
            <pc:docMk/>
            <pc:sldMk cId="0" sldId="300"/>
            <ac:spMk id="7" creationId="{00000000-0000-0000-0000-000000000000}"/>
          </ac:spMkLst>
        </pc:spChg>
        <pc:graphicFrameChg chg="add del mod">
          <ac:chgData name="rishitha basava" userId="861692af8176a2dc" providerId="LiveId" clId="{EB472FCD-2B48-4F07-B10B-D56B7B2A450F}" dt="2022-10-25T15:37:08.914" v="688" actId="12084"/>
          <ac:graphicFrameMkLst>
            <pc:docMk/>
            <pc:sldMk cId="0" sldId="300"/>
            <ac:graphicFrameMk id="4" creationId="{8D7623D8-DF2E-52E1-DDEE-D148E3AF5E89}"/>
          </ac:graphicFrameMkLst>
        </pc:graphicFrameChg>
        <pc:graphicFrameChg chg="add del mod">
          <ac:chgData name="rishitha basava" userId="861692af8176a2dc" providerId="LiveId" clId="{EB472FCD-2B48-4F07-B10B-D56B7B2A450F}" dt="2022-10-25T15:37:08.466" v="687" actId="12084"/>
          <ac:graphicFrameMkLst>
            <pc:docMk/>
            <pc:sldMk cId="0" sldId="300"/>
            <ac:graphicFrameMk id="6" creationId="{E4C4972A-88B9-9BE0-E760-9C6DEBA8AF8C}"/>
          </ac:graphicFrameMkLst>
        </pc:graphicFrameChg>
        <pc:graphicFrameChg chg="add del mod">
          <ac:chgData name="rishitha basava" userId="861692af8176a2dc" providerId="LiveId" clId="{EB472FCD-2B48-4F07-B10B-D56B7B2A450F}" dt="2022-10-25T15:37:07.930" v="686" actId="12084"/>
          <ac:graphicFrameMkLst>
            <pc:docMk/>
            <pc:sldMk cId="0" sldId="300"/>
            <ac:graphicFrameMk id="8" creationId="{5A6A21F0-88C2-A3AF-8167-810E0576D65F}"/>
          </ac:graphicFrameMkLst>
        </pc:graphicFrameChg>
        <pc:graphicFrameChg chg="add mod">
          <ac:chgData name="rishitha basava" userId="861692af8176a2dc" providerId="LiveId" clId="{EB472FCD-2B48-4F07-B10B-D56B7B2A450F}" dt="2022-10-25T15:40:58.192" v="750" actId="14100"/>
          <ac:graphicFrameMkLst>
            <pc:docMk/>
            <pc:sldMk cId="0" sldId="300"/>
            <ac:graphicFrameMk id="9" creationId="{EEB0E1CA-B12A-6C62-BABC-A90769DB7D96}"/>
          </ac:graphicFrameMkLst>
        </pc:graphicFrameChg>
        <pc:graphicFrameChg chg="add mod">
          <ac:chgData name="rishitha basava" userId="861692af8176a2dc" providerId="LiveId" clId="{EB472FCD-2B48-4F07-B10B-D56B7B2A450F}" dt="2022-10-25T15:41:58.174" v="758"/>
          <ac:graphicFrameMkLst>
            <pc:docMk/>
            <pc:sldMk cId="0" sldId="300"/>
            <ac:graphicFrameMk id="10" creationId="{965A8019-D6DF-A010-82F8-2D38069DBF99}"/>
          </ac:graphicFrameMkLst>
        </pc:graphicFrameChg>
        <pc:graphicFrameChg chg="add mod">
          <ac:chgData name="rishitha basava" userId="861692af8176a2dc" providerId="LiveId" clId="{EB472FCD-2B48-4F07-B10B-D56B7B2A450F}" dt="2022-10-25T15:42:21.088" v="761" actId="14100"/>
          <ac:graphicFrameMkLst>
            <pc:docMk/>
            <pc:sldMk cId="0" sldId="300"/>
            <ac:graphicFrameMk id="11" creationId="{BC36926C-6505-A248-70A6-3253B9DA7999}"/>
          </ac:graphicFrameMkLst>
        </pc:graphicFrameChg>
      </pc:sldChg>
      <pc:sldChg chg="modSp new mod">
        <pc:chgData name="rishitha basava" userId="861692af8176a2dc" providerId="LiveId" clId="{EB472FCD-2B48-4F07-B10B-D56B7B2A450F}" dt="2022-10-25T16:04:53.199" v="1099"/>
        <pc:sldMkLst>
          <pc:docMk/>
          <pc:sldMk cId="631506276" sldId="301"/>
        </pc:sldMkLst>
        <pc:spChg chg="mod">
          <ac:chgData name="rishitha basava" userId="861692af8176a2dc" providerId="LiveId" clId="{EB472FCD-2B48-4F07-B10B-D56B7B2A450F}" dt="2022-10-25T16:04:14.603" v="1098" actId="20577"/>
          <ac:spMkLst>
            <pc:docMk/>
            <pc:sldMk cId="631506276" sldId="301"/>
            <ac:spMk id="2" creationId="{628562FE-92AF-D456-1D35-CA9C61CC3575}"/>
          </ac:spMkLst>
        </pc:spChg>
        <pc:spChg chg="mod">
          <ac:chgData name="rishitha basava" userId="861692af8176a2dc" providerId="LiveId" clId="{EB472FCD-2B48-4F07-B10B-D56B7B2A450F}" dt="2022-10-25T16:04:53.199" v="1099"/>
          <ac:spMkLst>
            <pc:docMk/>
            <pc:sldMk cId="631506276" sldId="301"/>
            <ac:spMk id="3" creationId="{978C5B0A-BC09-4315-C594-09702E303DAE}"/>
          </ac:spMkLst>
        </pc:spChg>
      </pc:sldChg>
      <pc:sldChg chg="addSp delSp modSp new mod">
        <pc:chgData name="rishitha basava" userId="861692af8176a2dc" providerId="LiveId" clId="{EB472FCD-2B48-4F07-B10B-D56B7B2A450F}" dt="2022-10-25T16:08:48.238" v="1138" actId="207"/>
        <pc:sldMkLst>
          <pc:docMk/>
          <pc:sldMk cId="1416834299" sldId="302"/>
        </pc:sldMkLst>
        <pc:spChg chg="mod">
          <ac:chgData name="rishitha basava" userId="861692af8176a2dc" providerId="LiveId" clId="{EB472FCD-2B48-4F07-B10B-D56B7B2A450F}" dt="2022-10-25T16:06:45.395" v="1134" actId="20577"/>
          <ac:spMkLst>
            <pc:docMk/>
            <pc:sldMk cId="1416834299" sldId="302"/>
            <ac:spMk id="2" creationId="{BEFFA9F7-064A-2581-E7AC-D7573744FE30}"/>
          </ac:spMkLst>
        </pc:spChg>
        <pc:spChg chg="add del mod">
          <ac:chgData name="rishitha basava" userId="861692af8176a2dc" providerId="LiveId" clId="{EB472FCD-2B48-4F07-B10B-D56B7B2A450F}" dt="2022-10-25T16:08:48.238" v="1138" actId="207"/>
          <ac:spMkLst>
            <pc:docMk/>
            <pc:sldMk cId="1416834299" sldId="302"/>
            <ac:spMk id="3" creationId="{9BD2E3B1-2896-EB5E-2EB4-C422B29ECD2A}"/>
          </ac:spMkLst>
        </pc:spChg>
        <pc:picChg chg="add del mod">
          <ac:chgData name="rishitha basava" userId="861692af8176a2dc" providerId="LiveId" clId="{EB472FCD-2B48-4F07-B10B-D56B7B2A450F}" dt="2022-10-25T16:08:08.057" v="1136"/>
          <ac:picMkLst>
            <pc:docMk/>
            <pc:sldMk cId="1416834299" sldId="302"/>
            <ac:picMk id="4" creationId="{5DEC8339-046D-4329-34E8-85FB7B994F06}"/>
          </ac:picMkLst>
        </pc:picChg>
      </pc:sldChg>
      <pc:sldChg chg="new del">
        <pc:chgData name="rishitha basava" userId="861692af8176a2dc" providerId="LiveId" clId="{EB472FCD-2B48-4F07-B10B-D56B7B2A450F}" dt="2022-10-25T16:13:02.103" v="1151" actId="47"/>
        <pc:sldMkLst>
          <pc:docMk/>
          <pc:sldMk cId="2088847898" sldId="303"/>
        </pc:sldMkLst>
      </pc:sldChg>
      <pc:sldChg chg="addSp delSp modSp new mod">
        <pc:chgData name="rishitha basava" userId="861692af8176a2dc" providerId="LiveId" clId="{EB472FCD-2B48-4F07-B10B-D56B7B2A450F}" dt="2022-10-25T16:11:42.998" v="1150" actId="1076"/>
        <pc:sldMkLst>
          <pc:docMk/>
          <pc:sldMk cId="3836734311" sldId="304"/>
        </pc:sldMkLst>
        <pc:spChg chg="mod">
          <ac:chgData name="rishitha basava" userId="861692af8176a2dc" providerId="LiveId" clId="{EB472FCD-2B48-4F07-B10B-D56B7B2A450F}" dt="2022-10-25T16:09:24.920" v="1148" actId="20577"/>
          <ac:spMkLst>
            <pc:docMk/>
            <pc:sldMk cId="3836734311" sldId="304"/>
            <ac:spMk id="2" creationId="{5366DC99-E334-D507-1D65-A77007AE4239}"/>
          </ac:spMkLst>
        </pc:spChg>
        <pc:spChg chg="del">
          <ac:chgData name="rishitha basava" userId="861692af8176a2dc" providerId="LiveId" clId="{EB472FCD-2B48-4F07-B10B-D56B7B2A450F}" dt="2022-10-25T16:11:37.598" v="1149"/>
          <ac:spMkLst>
            <pc:docMk/>
            <pc:sldMk cId="3836734311" sldId="304"/>
            <ac:spMk id="3" creationId="{DB5C9C1D-453F-F895-0D33-C04FA64C2CF2}"/>
          </ac:spMkLst>
        </pc:spChg>
        <pc:picChg chg="add mod">
          <ac:chgData name="rishitha basava" userId="861692af8176a2dc" providerId="LiveId" clId="{EB472FCD-2B48-4F07-B10B-D56B7B2A450F}" dt="2022-10-25T16:11:42.998" v="1150" actId="1076"/>
          <ac:picMkLst>
            <pc:docMk/>
            <pc:sldMk cId="3836734311" sldId="304"/>
            <ac:picMk id="5" creationId="{8A51B288-AD35-1035-F4DF-B7E28EEBAE08}"/>
          </ac:picMkLst>
        </pc:picChg>
      </pc:sldChg>
      <pc:sldChg chg="addSp modSp new mod">
        <pc:chgData name="rishitha basava" userId="861692af8176a2dc" providerId="LiveId" clId="{EB472FCD-2B48-4F07-B10B-D56B7B2A450F}" dt="2022-10-25T16:13:22.116" v="1157" actId="14100"/>
        <pc:sldMkLst>
          <pc:docMk/>
          <pc:sldMk cId="2863804370" sldId="305"/>
        </pc:sldMkLst>
        <pc:picChg chg="add mod">
          <ac:chgData name="rishitha basava" userId="861692af8176a2dc" providerId="LiveId" clId="{EB472FCD-2B48-4F07-B10B-D56B7B2A450F}" dt="2022-10-25T16:13:22.116" v="1157" actId="14100"/>
          <ac:picMkLst>
            <pc:docMk/>
            <pc:sldMk cId="2863804370" sldId="305"/>
            <ac:picMk id="2" creationId="{2F18508C-0DD6-B008-A160-4DDC9267DA95}"/>
          </ac:picMkLst>
        </pc:picChg>
      </pc:sldChg>
      <pc:sldChg chg="addSp delSp modSp new mod">
        <pc:chgData name="rishitha basava" userId="861692af8176a2dc" providerId="LiveId" clId="{EB472FCD-2B48-4F07-B10B-D56B7B2A450F}" dt="2022-10-26T11:27:05.964" v="1213" actId="1076"/>
        <pc:sldMkLst>
          <pc:docMk/>
          <pc:sldMk cId="2319837050" sldId="306"/>
        </pc:sldMkLst>
        <pc:spChg chg="mod">
          <ac:chgData name="rishitha basava" userId="861692af8176a2dc" providerId="LiveId" clId="{EB472FCD-2B48-4F07-B10B-D56B7B2A450F}" dt="2022-10-26T11:26:46.097" v="1211" actId="20577"/>
          <ac:spMkLst>
            <pc:docMk/>
            <pc:sldMk cId="2319837050" sldId="306"/>
            <ac:spMk id="2" creationId="{6E3F2C4A-0111-2E05-2423-0435DDD86E9D}"/>
          </ac:spMkLst>
        </pc:spChg>
        <pc:spChg chg="del">
          <ac:chgData name="rishitha basava" userId="861692af8176a2dc" providerId="LiveId" clId="{EB472FCD-2B48-4F07-B10B-D56B7B2A450F}" dt="2022-10-26T11:27:03.090" v="1212" actId="931"/>
          <ac:spMkLst>
            <pc:docMk/>
            <pc:sldMk cId="2319837050" sldId="306"/>
            <ac:spMk id="3" creationId="{DDF62E2F-35B6-2F0A-DB7F-3D235973410F}"/>
          </ac:spMkLst>
        </pc:spChg>
        <pc:picChg chg="add mod">
          <ac:chgData name="rishitha basava" userId="861692af8176a2dc" providerId="LiveId" clId="{EB472FCD-2B48-4F07-B10B-D56B7B2A450F}" dt="2022-10-26T11:27:05.964" v="1213" actId="1076"/>
          <ac:picMkLst>
            <pc:docMk/>
            <pc:sldMk cId="2319837050" sldId="306"/>
            <ac:picMk id="5" creationId="{37309496-8085-32ED-CD83-57821583B54D}"/>
          </ac:picMkLst>
        </pc:picChg>
      </pc:sldChg>
      <pc:sldChg chg="addSp modSp new">
        <pc:chgData name="rishitha basava" userId="861692af8176a2dc" providerId="LiveId" clId="{EB472FCD-2B48-4F07-B10B-D56B7B2A450F}" dt="2022-10-26T11:27:36.359" v="1215" actId="931"/>
        <pc:sldMkLst>
          <pc:docMk/>
          <pc:sldMk cId="1956874228" sldId="307"/>
        </pc:sldMkLst>
        <pc:picChg chg="add mod">
          <ac:chgData name="rishitha basava" userId="861692af8176a2dc" providerId="LiveId" clId="{EB472FCD-2B48-4F07-B10B-D56B7B2A450F}" dt="2022-10-26T11:27:36.359" v="1215" actId="931"/>
          <ac:picMkLst>
            <pc:docMk/>
            <pc:sldMk cId="1956874228" sldId="307"/>
            <ac:picMk id="3" creationId="{FE801244-4C8D-2C2E-8F30-3D44B929F130}"/>
          </ac:picMkLst>
        </pc:picChg>
      </pc:sldChg>
      <pc:sldChg chg="addSp modSp new">
        <pc:chgData name="rishitha basava" userId="861692af8176a2dc" providerId="LiveId" clId="{EB472FCD-2B48-4F07-B10B-D56B7B2A450F}" dt="2022-10-26T11:28:07.422" v="1217" actId="931"/>
        <pc:sldMkLst>
          <pc:docMk/>
          <pc:sldMk cId="1974362948" sldId="308"/>
        </pc:sldMkLst>
        <pc:picChg chg="add mod">
          <ac:chgData name="rishitha basava" userId="861692af8176a2dc" providerId="LiveId" clId="{EB472FCD-2B48-4F07-B10B-D56B7B2A450F}" dt="2022-10-26T11:28:07.422" v="1217" actId="931"/>
          <ac:picMkLst>
            <pc:docMk/>
            <pc:sldMk cId="1974362948" sldId="308"/>
            <ac:picMk id="3" creationId="{E91AC2B5-3B0D-5AA7-9D77-CCDAA737A9FC}"/>
          </ac:picMkLst>
        </pc:picChg>
      </pc:sldChg>
      <pc:sldChg chg="addSp modSp new">
        <pc:chgData name="rishitha basava" userId="861692af8176a2dc" providerId="LiveId" clId="{EB472FCD-2B48-4F07-B10B-D56B7B2A450F}" dt="2022-10-26T11:28:45.373" v="1219" actId="931"/>
        <pc:sldMkLst>
          <pc:docMk/>
          <pc:sldMk cId="2069196414" sldId="309"/>
        </pc:sldMkLst>
        <pc:picChg chg="add mod">
          <ac:chgData name="rishitha basava" userId="861692af8176a2dc" providerId="LiveId" clId="{EB472FCD-2B48-4F07-B10B-D56B7B2A450F}" dt="2022-10-26T11:28:45.373" v="1219" actId="931"/>
          <ac:picMkLst>
            <pc:docMk/>
            <pc:sldMk cId="2069196414" sldId="309"/>
            <ac:picMk id="3" creationId="{F7649A19-AE37-2E7C-F98E-763546C1E2A8}"/>
          </ac:picMkLst>
        </pc:picChg>
      </pc:sldChg>
      <pc:sldChg chg="addSp modSp new">
        <pc:chgData name="rishitha basava" userId="861692af8176a2dc" providerId="LiveId" clId="{EB472FCD-2B48-4F07-B10B-D56B7B2A450F}" dt="2022-10-26T11:29:07.111" v="1221" actId="931"/>
        <pc:sldMkLst>
          <pc:docMk/>
          <pc:sldMk cId="1586841521" sldId="310"/>
        </pc:sldMkLst>
        <pc:picChg chg="add mod">
          <ac:chgData name="rishitha basava" userId="861692af8176a2dc" providerId="LiveId" clId="{EB472FCD-2B48-4F07-B10B-D56B7B2A450F}" dt="2022-10-26T11:29:07.111" v="1221" actId="931"/>
          <ac:picMkLst>
            <pc:docMk/>
            <pc:sldMk cId="1586841521" sldId="310"/>
            <ac:picMk id="3" creationId="{E3AEC2C8-5742-E19F-D9A4-698D23E24C38}"/>
          </ac:picMkLst>
        </pc:picChg>
      </pc:sldChg>
      <pc:sldChg chg="addSp modSp new">
        <pc:chgData name="rishitha basava" userId="861692af8176a2dc" providerId="LiveId" clId="{EB472FCD-2B48-4F07-B10B-D56B7B2A450F}" dt="2022-10-26T11:29:21.250" v="1223" actId="931"/>
        <pc:sldMkLst>
          <pc:docMk/>
          <pc:sldMk cId="3908693836" sldId="311"/>
        </pc:sldMkLst>
        <pc:picChg chg="add mod">
          <ac:chgData name="rishitha basava" userId="861692af8176a2dc" providerId="LiveId" clId="{EB472FCD-2B48-4F07-B10B-D56B7B2A450F}" dt="2022-10-26T11:29:21.250" v="1223" actId="931"/>
          <ac:picMkLst>
            <pc:docMk/>
            <pc:sldMk cId="3908693836" sldId="311"/>
            <ac:picMk id="3" creationId="{B7BF0A89-343D-CA61-FAF1-85FBBB8F0F93}"/>
          </ac:picMkLst>
        </pc:picChg>
      </pc:sldChg>
      <pc:sldChg chg="addSp modSp new">
        <pc:chgData name="rishitha basava" userId="861692af8176a2dc" providerId="LiveId" clId="{EB472FCD-2B48-4F07-B10B-D56B7B2A450F}" dt="2022-10-26T11:29:55.567" v="1225" actId="931"/>
        <pc:sldMkLst>
          <pc:docMk/>
          <pc:sldMk cId="4243613712" sldId="312"/>
        </pc:sldMkLst>
        <pc:picChg chg="add mod">
          <ac:chgData name="rishitha basava" userId="861692af8176a2dc" providerId="LiveId" clId="{EB472FCD-2B48-4F07-B10B-D56B7B2A450F}" dt="2022-10-26T11:29:55.567" v="1225" actId="931"/>
          <ac:picMkLst>
            <pc:docMk/>
            <pc:sldMk cId="4243613712" sldId="312"/>
            <ac:picMk id="3" creationId="{B2F45FD1-EEE5-DFF3-8C88-F5C4D573C1B9}"/>
          </ac:picMkLst>
        </pc:picChg>
      </pc:sldChg>
      <pc:sldChg chg="addSp modSp new">
        <pc:chgData name="rishitha basava" userId="861692af8176a2dc" providerId="LiveId" clId="{EB472FCD-2B48-4F07-B10B-D56B7B2A450F}" dt="2022-10-26T11:30:19.122" v="1227" actId="931"/>
        <pc:sldMkLst>
          <pc:docMk/>
          <pc:sldMk cId="875764509" sldId="313"/>
        </pc:sldMkLst>
        <pc:picChg chg="add mod">
          <ac:chgData name="rishitha basava" userId="861692af8176a2dc" providerId="LiveId" clId="{EB472FCD-2B48-4F07-B10B-D56B7B2A450F}" dt="2022-10-26T11:30:19.122" v="1227" actId="931"/>
          <ac:picMkLst>
            <pc:docMk/>
            <pc:sldMk cId="875764509" sldId="313"/>
            <ac:picMk id="3" creationId="{5A3F866F-3390-94E9-C721-F8BB8F5AD89A}"/>
          </ac:picMkLst>
        </pc:picChg>
      </pc:sldChg>
      <pc:sldChg chg="addSp modSp new">
        <pc:chgData name="rishitha basava" userId="861692af8176a2dc" providerId="LiveId" clId="{EB472FCD-2B48-4F07-B10B-D56B7B2A450F}" dt="2022-10-26T11:30:35.999" v="1229" actId="931"/>
        <pc:sldMkLst>
          <pc:docMk/>
          <pc:sldMk cId="2875747511" sldId="314"/>
        </pc:sldMkLst>
        <pc:picChg chg="add mod">
          <ac:chgData name="rishitha basava" userId="861692af8176a2dc" providerId="LiveId" clId="{EB472FCD-2B48-4F07-B10B-D56B7B2A450F}" dt="2022-10-26T11:30:35.999" v="1229" actId="931"/>
          <ac:picMkLst>
            <pc:docMk/>
            <pc:sldMk cId="2875747511" sldId="314"/>
            <ac:picMk id="3" creationId="{F9FD76A8-7488-B73C-7200-962268D95306}"/>
          </ac:picMkLst>
        </pc:picChg>
      </pc:sldChg>
      <pc:sldChg chg="addSp modSp new">
        <pc:chgData name="rishitha basava" userId="861692af8176a2dc" providerId="LiveId" clId="{EB472FCD-2B48-4F07-B10B-D56B7B2A450F}" dt="2022-10-26T11:31:02.344" v="1231" actId="931"/>
        <pc:sldMkLst>
          <pc:docMk/>
          <pc:sldMk cId="2726292764" sldId="315"/>
        </pc:sldMkLst>
        <pc:picChg chg="add mod">
          <ac:chgData name="rishitha basava" userId="861692af8176a2dc" providerId="LiveId" clId="{EB472FCD-2B48-4F07-B10B-D56B7B2A450F}" dt="2022-10-26T11:31:02.344" v="1231" actId="931"/>
          <ac:picMkLst>
            <pc:docMk/>
            <pc:sldMk cId="2726292764" sldId="315"/>
            <ac:picMk id="3" creationId="{AD374A65-D570-11BC-B98E-FF4744C1CF7E}"/>
          </ac:picMkLst>
        </pc:picChg>
      </pc:sldChg>
      <pc:sldChg chg="addSp modSp new">
        <pc:chgData name="rishitha basava" userId="861692af8176a2dc" providerId="LiveId" clId="{EB472FCD-2B48-4F07-B10B-D56B7B2A450F}" dt="2022-10-26T11:31:24.959" v="1233" actId="931"/>
        <pc:sldMkLst>
          <pc:docMk/>
          <pc:sldMk cId="1079368474" sldId="316"/>
        </pc:sldMkLst>
        <pc:picChg chg="add mod">
          <ac:chgData name="rishitha basava" userId="861692af8176a2dc" providerId="LiveId" clId="{EB472FCD-2B48-4F07-B10B-D56B7B2A450F}" dt="2022-10-26T11:31:24.959" v="1233" actId="931"/>
          <ac:picMkLst>
            <pc:docMk/>
            <pc:sldMk cId="1079368474" sldId="316"/>
            <ac:picMk id="3" creationId="{B68F2068-8BD8-E825-306D-08C4699EB177}"/>
          </ac:picMkLst>
        </pc:picChg>
      </pc:sldChg>
      <pc:sldChg chg="addSp modSp new">
        <pc:chgData name="rishitha basava" userId="861692af8176a2dc" providerId="LiveId" clId="{EB472FCD-2B48-4F07-B10B-D56B7B2A450F}" dt="2022-10-26T11:31:37.873" v="1235" actId="931"/>
        <pc:sldMkLst>
          <pc:docMk/>
          <pc:sldMk cId="4112155154" sldId="317"/>
        </pc:sldMkLst>
        <pc:picChg chg="add mod">
          <ac:chgData name="rishitha basava" userId="861692af8176a2dc" providerId="LiveId" clId="{EB472FCD-2B48-4F07-B10B-D56B7B2A450F}" dt="2022-10-26T11:31:37.873" v="1235" actId="931"/>
          <ac:picMkLst>
            <pc:docMk/>
            <pc:sldMk cId="4112155154" sldId="317"/>
            <ac:picMk id="3" creationId="{7B726743-69C2-1F88-3157-C9808FE6D0D7}"/>
          </ac:picMkLst>
        </pc:picChg>
      </pc:sldChg>
      <pc:sldChg chg="addSp modSp new">
        <pc:chgData name="rishitha basava" userId="861692af8176a2dc" providerId="LiveId" clId="{EB472FCD-2B48-4F07-B10B-D56B7B2A450F}" dt="2022-10-26T11:31:50.206" v="1237" actId="931"/>
        <pc:sldMkLst>
          <pc:docMk/>
          <pc:sldMk cId="1541103052" sldId="318"/>
        </pc:sldMkLst>
        <pc:picChg chg="add mod">
          <ac:chgData name="rishitha basava" userId="861692af8176a2dc" providerId="LiveId" clId="{EB472FCD-2B48-4F07-B10B-D56B7B2A450F}" dt="2022-10-26T11:31:50.206" v="1237" actId="931"/>
          <ac:picMkLst>
            <pc:docMk/>
            <pc:sldMk cId="1541103052" sldId="318"/>
            <ac:picMk id="3" creationId="{0B15AB41-ECAA-1DEF-3A88-A53FA749CCF9}"/>
          </ac:picMkLst>
        </pc:picChg>
      </pc:sldChg>
      <pc:sldChg chg="addSp modSp new">
        <pc:chgData name="rishitha basava" userId="861692af8176a2dc" providerId="LiveId" clId="{EB472FCD-2B48-4F07-B10B-D56B7B2A450F}" dt="2022-10-26T11:32:02.682" v="1239" actId="931"/>
        <pc:sldMkLst>
          <pc:docMk/>
          <pc:sldMk cId="2085127196" sldId="319"/>
        </pc:sldMkLst>
        <pc:picChg chg="add mod">
          <ac:chgData name="rishitha basava" userId="861692af8176a2dc" providerId="LiveId" clId="{EB472FCD-2B48-4F07-B10B-D56B7B2A450F}" dt="2022-10-26T11:32:02.682" v="1239" actId="931"/>
          <ac:picMkLst>
            <pc:docMk/>
            <pc:sldMk cId="2085127196" sldId="319"/>
            <ac:picMk id="3" creationId="{4634EDC4-C4D7-06AE-88CA-AF517F0E7655}"/>
          </ac:picMkLst>
        </pc:picChg>
      </pc:sldChg>
      <pc:sldChg chg="modSp new mod">
        <pc:chgData name="rishitha basava" userId="861692af8176a2dc" providerId="LiveId" clId="{EB472FCD-2B48-4F07-B10B-D56B7B2A450F}" dt="2022-10-27T03:53:55.691" v="1621" actId="14100"/>
        <pc:sldMkLst>
          <pc:docMk/>
          <pc:sldMk cId="2537919054" sldId="320"/>
        </pc:sldMkLst>
        <pc:spChg chg="mod">
          <ac:chgData name="rishitha basava" userId="861692af8176a2dc" providerId="LiveId" clId="{EB472FCD-2B48-4F07-B10B-D56B7B2A450F}" dt="2022-10-26T11:33:10.756" v="1250" actId="20577"/>
          <ac:spMkLst>
            <pc:docMk/>
            <pc:sldMk cId="2537919054" sldId="320"/>
            <ac:spMk id="2" creationId="{39BE256A-E4D4-92DE-8D96-9520F8C2DC5B}"/>
          </ac:spMkLst>
        </pc:spChg>
        <pc:spChg chg="mod">
          <ac:chgData name="rishitha basava" userId="861692af8176a2dc" providerId="LiveId" clId="{EB472FCD-2B48-4F07-B10B-D56B7B2A450F}" dt="2022-10-27T03:53:55.691" v="1621" actId="14100"/>
          <ac:spMkLst>
            <pc:docMk/>
            <pc:sldMk cId="2537919054" sldId="320"/>
            <ac:spMk id="3" creationId="{DCCA2D16-D65F-E909-4876-F6E5725A56E6}"/>
          </ac:spMkLst>
        </pc:spChg>
      </pc:sldChg>
      <pc:sldChg chg="new del">
        <pc:chgData name="rishitha basava" userId="861692af8176a2dc" providerId="LiveId" clId="{EB472FCD-2B48-4F07-B10B-D56B7B2A450F}" dt="2022-10-26T11:34:38.025" v="1383" actId="47"/>
        <pc:sldMkLst>
          <pc:docMk/>
          <pc:sldMk cId="2610022076" sldId="3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EC4658-88B1-4C31-91BA-465BD9CB221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2494F61-700D-4377-A63B-C2519AC1453D}">
      <dgm:prSet custT="1"/>
      <dgm:spPr/>
      <dgm:t>
        <a:bodyPr/>
        <a:lstStyle/>
        <a:p>
          <a:pPr algn="l"/>
          <a:r>
            <a:rPr lang="en-IN" sz="3200" baseline="0" dirty="0"/>
            <a:t>Create a </a:t>
          </a:r>
          <a:r>
            <a:rPr lang="en-IN" sz="2400" baseline="0" dirty="0"/>
            <a:t>dynamic</a:t>
          </a:r>
          <a:r>
            <a:rPr lang="en-IN" sz="3200" baseline="0" dirty="0"/>
            <a:t> and responsive Java Hospital Management Web application for managing inventory and laboratory management, as well as patient registration.</a:t>
          </a:r>
          <a:endParaRPr lang="en-IN" sz="3200" dirty="0"/>
        </a:p>
      </dgm:t>
    </dgm:pt>
    <dgm:pt modelId="{533A97A3-1677-469F-ABC7-F119775C0754}" type="parTrans" cxnId="{94C2E8BA-58DB-4A2F-A9FC-5F10F2FF500E}">
      <dgm:prSet/>
      <dgm:spPr/>
      <dgm:t>
        <a:bodyPr/>
        <a:lstStyle/>
        <a:p>
          <a:endParaRPr lang="en-IN"/>
        </a:p>
      </dgm:t>
    </dgm:pt>
    <dgm:pt modelId="{A4A6C3CD-20FB-422A-BF47-77D5CC5602CB}" type="sibTrans" cxnId="{94C2E8BA-58DB-4A2F-A9FC-5F10F2FF500E}">
      <dgm:prSet/>
      <dgm:spPr/>
      <dgm:t>
        <a:bodyPr/>
        <a:lstStyle/>
        <a:p>
          <a:endParaRPr lang="en-IN"/>
        </a:p>
      </dgm:t>
    </dgm:pt>
    <dgm:pt modelId="{7888A5D1-F1C8-41E6-BB8A-6830DCD5ABCF}" type="pres">
      <dgm:prSet presAssocID="{7CEC4658-88B1-4C31-91BA-465BD9CB2211}" presName="linear" presStyleCnt="0">
        <dgm:presLayoutVars>
          <dgm:animLvl val="lvl"/>
          <dgm:resizeHandles val="exact"/>
        </dgm:presLayoutVars>
      </dgm:prSet>
      <dgm:spPr/>
    </dgm:pt>
    <dgm:pt modelId="{27D60B5F-7F13-4B8E-A38F-0B4ECBF2D3FB}" type="pres">
      <dgm:prSet presAssocID="{82494F61-700D-4377-A63B-C2519AC1453D}" presName="parentText" presStyleLbl="node1" presStyleIdx="0" presStyleCnt="1" custLinFactNeighborX="2711" custLinFactNeighborY="693">
        <dgm:presLayoutVars>
          <dgm:chMax val="0"/>
          <dgm:bulletEnabled val="1"/>
        </dgm:presLayoutVars>
      </dgm:prSet>
      <dgm:spPr/>
    </dgm:pt>
  </dgm:ptLst>
  <dgm:cxnLst>
    <dgm:cxn modelId="{94C2E8BA-58DB-4A2F-A9FC-5F10F2FF500E}" srcId="{7CEC4658-88B1-4C31-91BA-465BD9CB2211}" destId="{82494F61-700D-4377-A63B-C2519AC1453D}" srcOrd="0" destOrd="0" parTransId="{533A97A3-1677-469F-ABC7-F119775C0754}" sibTransId="{A4A6C3CD-20FB-422A-BF47-77D5CC5602CB}"/>
    <dgm:cxn modelId="{6484FDE0-5D25-4CC7-9329-79F4310E057E}" type="presOf" srcId="{7CEC4658-88B1-4C31-91BA-465BD9CB2211}" destId="{7888A5D1-F1C8-41E6-BB8A-6830DCD5ABCF}" srcOrd="0" destOrd="0" presId="urn:microsoft.com/office/officeart/2005/8/layout/vList2"/>
    <dgm:cxn modelId="{E84E23F8-379C-4C61-BB6C-91DCF9C73AE3}" type="presOf" srcId="{82494F61-700D-4377-A63B-C2519AC1453D}" destId="{27D60B5F-7F13-4B8E-A38F-0B4ECBF2D3FB}" srcOrd="0" destOrd="0" presId="urn:microsoft.com/office/officeart/2005/8/layout/vList2"/>
    <dgm:cxn modelId="{4861851C-1CAB-42A5-B6A0-2133E8557923}" type="presParOf" srcId="{7888A5D1-F1C8-41E6-BB8A-6830DCD5ABCF}" destId="{27D60B5F-7F13-4B8E-A38F-0B4ECBF2D3F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B7005-A3CF-48F6-867C-9758E92B554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4D1C9ECE-9A19-437D-9457-2E0BAA3A0BAE}">
      <dgm:prSet/>
      <dgm:spPr/>
      <dgm:t>
        <a:bodyPr/>
        <a:lstStyle/>
        <a:p>
          <a:r>
            <a:rPr lang="en-GB"/>
            <a:t>Admin</a:t>
          </a:r>
          <a:endParaRPr lang="en-IN"/>
        </a:p>
      </dgm:t>
    </dgm:pt>
    <dgm:pt modelId="{07E880A8-A333-4F1B-BC01-7CC13D31EC58}" type="parTrans" cxnId="{16CBB839-E8A8-4CD7-B993-48016FE28EB9}">
      <dgm:prSet/>
      <dgm:spPr/>
      <dgm:t>
        <a:bodyPr/>
        <a:lstStyle/>
        <a:p>
          <a:endParaRPr lang="en-IN"/>
        </a:p>
      </dgm:t>
    </dgm:pt>
    <dgm:pt modelId="{55E5CFB3-1B39-478A-B6D8-479F8A94EE28}" type="sibTrans" cxnId="{16CBB839-E8A8-4CD7-B993-48016FE28EB9}">
      <dgm:prSet/>
      <dgm:spPr/>
      <dgm:t>
        <a:bodyPr/>
        <a:lstStyle/>
        <a:p>
          <a:endParaRPr lang="en-IN"/>
        </a:p>
      </dgm:t>
    </dgm:pt>
    <dgm:pt modelId="{0C2692FD-37AC-49A5-8749-D5C54CE269F2}">
      <dgm:prSet/>
      <dgm:spPr/>
      <dgm:t>
        <a:bodyPr/>
        <a:lstStyle/>
        <a:p>
          <a:r>
            <a:rPr lang="en-GB" dirty="0"/>
            <a:t>Login</a:t>
          </a:r>
          <a:endParaRPr lang="en-IN" dirty="0"/>
        </a:p>
      </dgm:t>
    </dgm:pt>
    <dgm:pt modelId="{56C8B333-1FEA-4EB7-B310-64D2B83F9E6F}" type="parTrans" cxnId="{0DDD1F17-648E-4425-BF39-DCB1BB6EF36D}">
      <dgm:prSet/>
      <dgm:spPr/>
      <dgm:t>
        <a:bodyPr/>
        <a:lstStyle/>
        <a:p>
          <a:endParaRPr lang="en-IN"/>
        </a:p>
      </dgm:t>
    </dgm:pt>
    <dgm:pt modelId="{5F04ED8F-D40B-4163-9E32-6793BA2E7683}" type="sibTrans" cxnId="{0DDD1F17-648E-4425-BF39-DCB1BB6EF36D}">
      <dgm:prSet/>
      <dgm:spPr/>
      <dgm:t>
        <a:bodyPr/>
        <a:lstStyle/>
        <a:p>
          <a:endParaRPr lang="en-IN"/>
        </a:p>
      </dgm:t>
    </dgm:pt>
    <dgm:pt modelId="{E235DEAD-D3D9-418E-B848-62C27A3BC5AE}">
      <dgm:prSet/>
      <dgm:spPr/>
      <dgm:t>
        <a:bodyPr/>
        <a:lstStyle/>
        <a:p>
          <a:r>
            <a:rPr lang="en-GB" dirty="0"/>
            <a:t>Create Admin Account</a:t>
          </a:r>
          <a:endParaRPr lang="en-IN" dirty="0"/>
        </a:p>
      </dgm:t>
    </dgm:pt>
    <dgm:pt modelId="{9AF0EA31-371C-4A00-BDE6-7C868B56231A}" type="parTrans" cxnId="{F780B982-E903-402D-A4DE-6ED65576D7A3}">
      <dgm:prSet/>
      <dgm:spPr/>
      <dgm:t>
        <a:bodyPr/>
        <a:lstStyle/>
        <a:p>
          <a:endParaRPr lang="en-IN"/>
        </a:p>
      </dgm:t>
    </dgm:pt>
    <dgm:pt modelId="{D04E1E73-212E-4E94-85D5-3D76BBBE015C}" type="sibTrans" cxnId="{F780B982-E903-402D-A4DE-6ED65576D7A3}">
      <dgm:prSet/>
      <dgm:spPr/>
      <dgm:t>
        <a:bodyPr/>
        <a:lstStyle/>
        <a:p>
          <a:endParaRPr lang="en-IN"/>
        </a:p>
      </dgm:t>
    </dgm:pt>
    <dgm:pt modelId="{4C090E77-E213-4ABF-8357-03F0634E753D}">
      <dgm:prSet/>
      <dgm:spPr/>
      <dgm:t>
        <a:bodyPr/>
        <a:lstStyle/>
        <a:p>
          <a:r>
            <a:rPr lang="en-GB"/>
            <a:t>Doctor List</a:t>
          </a:r>
          <a:endParaRPr lang="en-IN"/>
        </a:p>
      </dgm:t>
    </dgm:pt>
    <dgm:pt modelId="{C26F9E0B-34F7-4046-BD55-C638AAE627FF}" type="parTrans" cxnId="{5B16BDA5-9299-4864-8783-8154D0E866DA}">
      <dgm:prSet/>
      <dgm:spPr/>
      <dgm:t>
        <a:bodyPr/>
        <a:lstStyle/>
        <a:p>
          <a:endParaRPr lang="en-IN"/>
        </a:p>
      </dgm:t>
    </dgm:pt>
    <dgm:pt modelId="{54A3DA52-D572-4564-BD9B-E24AB353681A}" type="sibTrans" cxnId="{5B16BDA5-9299-4864-8783-8154D0E866DA}">
      <dgm:prSet/>
      <dgm:spPr/>
      <dgm:t>
        <a:bodyPr/>
        <a:lstStyle/>
        <a:p>
          <a:endParaRPr lang="en-IN"/>
        </a:p>
      </dgm:t>
    </dgm:pt>
    <dgm:pt modelId="{B5DD56C3-4B9B-488F-882C-149C91219F44}">
      <dgm:prSet/>
      <dgm:spPr/>
      <dgm:t>
        <a:bodyPr/>
        <a:lstStyle/>
        <a:p>
          <a:r>
            <a:rPr lang="en-GB"/>
            <a:t>Patient List</a:t>
          </a:r>
          <a:endParaRPr lang="en-IN"/>
        </a:p>
      </dgm:t>
    </dgm:pt>
    <dgm:pt modelId="{52DE1654-E50D-40B1-BD17-7030BBF826B4}" type="parTrans" cxnId="{A097EF8E-D3FC-456F-A0D4-27D09CF638C3}">
      <dgm:prSet/>
      <dgm:spPr/>
      <dgm:t>
        <a:bodyPr/>
        <a:lstStyle/>
        <a:p>
          <a:endParaRPr lang="en-IN"/>
        </a:p>
      </dgm:t>
    </dgm:pt>
    <dgm:pt modelId="{35F9F5ED-551A-43C8-85A3-E416A8648D2B}" type="sibTrans" cxnId="{A097EF8E-D3FC-456F-A0D4-27D09CF638C3}">
      <dgm:prSet/>
      <dgm:spPr/>
      <dgm:t>
        <a:bodyPr/>
        <a:lstStyle/>
        <a:p>
          <a:endParaRPr lang="en-IN"/>
        </a:p>
      </dgm:t>
    </dgm:pt>
    <dgm:pt modelId="{7E9B1D29-2C82-4569-A988-A2B79EB550A7}">
      <dgm:prSet/>
      <dgm:spPr/>
      <dgm:t>
        <a:bodyPr/>
        <a:lstStyle/>
        <a:p>
          <a:r>
            <a:rPr lang="en-GB"/>
            <a:t>Feedback</a:t>
          </a:r>
          <a:endParaRPr lang="en-IN"/>
        </a:p>
      </dgm:t>
    </dgm:pt>
    <dgm:pt modelId="{49AFD5A7-559B-408F-B8BA-11AAFF7E2D09}" type="parTrans" cxnId="{26753E1C-3A5A-485F-B06D-CFBF34B207D7}">
      <dgm:prSet/>
      <dgm:spPr/>
      <dgm:t>
        <a:bodyPr/>
        <a:lstStyle/>
        <a:p>
          <a:endParaRPr lang="en-IN"/>
        </a:p>
      </dgm:t>
    </dgm:pt>
    <dgm:pt modelId="{4411A550-1D08-43CD-BD0B-8CD7C7AB4FA5}" type="sibTrans" cxnId="{26753E1C-3A5A-485F-B06D-CFBF34B207D7}">
      <dgm:prSet/>
      <dgm:spPr/>
      <dgm:t>
        <a:bodyPr/>
        <a:lstStyle/>
        <a:p>
          <a:endParaRPr lang="en-IN"/>
        </a:p>
      </dgm:t>
    </dgm:pt>
    <dgm:pt modelId="{E633A941-1F12-45D5-87C1-BDCA5EB5CD68}" type="pres">
      <dgm:prSet presAssocID="{572B7005-A3CF-48F6-867C-9758E92B554A}" presName="Name0" presStyleCnt="0">
        <dgm:presLayoutVars>
          <dgm:dir/>
          <dgm:animLvl val="lvl"/>
          <dgm:resizeHandles val="exact"/>
        </dgm:presLayoutVars>
      </dgm:prSet>
      <dgm:spPr/>
    </dgm:pt>
    <dgm:pt modelId="{F817771B-0E60-4B94-9779-48D29947911A}" type="pres">
      <dgm:prSet presAssocID="{4D1C9ECE-9A19-437D-9457-2E0BAA3A0BAE}" presName="composite" presStyleCnt="0"/>
      <dgm:spPr/>
    </dgm:pt>
    <dgm:pt modelId="{4CB49FCE-BC00-4A38-8665-BBC4725A4CCB}" type="pres">
      <dgm:prSet presAssocID="{4D1C9ECE-9A19-437D-9457-2E0BAA3A0BAE}" presName="parTx" presStyleLbl="alignNode1" presStyleIdx="0" presStyleCnt="1">
        <dgm:presLayoutVars>
          <dgm:chMax val="0"/>
          <dgm:chPref val="0"/>
          <dgm:bulletEnabled val="1"/>
        </dgm:presLayoutVars>
      </dgm:prSet>
      <dgm:spPr/>
    </dgm:pt>
    <dgm:pt modelId="{5B87006A-F8AA-4BFB-8F01-2FD5FEC3B068}" type="pres">
      <dgm:prSet presAssocID="{4D1C9ECE-9A19-437D-9457-2E0BAA3A0BAE}" presName="desTx" presStyleLbl="alignAccFollowNode1" presStyleIdx="0" presStyleCnt="1">
        <dgm:presLayoutVars>
          <dgm:bulletEnabled val="1"/>
        </dgm:presLayoutVars>
      </dgm:prSet>
      <dgm:spPr/>
    </dgm:pt>
  </dgm:ptLst>
  <dgm:cxnLst>
    <dgm:cxn modelId="{6F462003-1806-4466-966A-715CD8ABDA90}" type="presOf" srcId="{E235DEAD-D3D9-418E-B848-62C27A3BC5AE}" destId="{5B87006A-F8AA-4BFB-8F01-2FD5FEC3B068}" srcOrd="0" destOrd="1" presId="urn:microsoft.com/office/officeart/2005/8/layout/hList1"/>
    <dgm:cxn modelId="{0DDD1F17-648E-4425-BF39-DCB1BB6EF36D}" srcId="{4D1C9ECE-9A19-437D-9457-2E0BAA3A0BAE}" destId="{0C2692FD-37AC-49A5-8749-D5C54CE269F2}" srcOrd="0" destOrd="0" parTransId="{56C8B333-1FEA-4EB7-B310-64D2B83F9E6F}" sibTransId="{5F04ED8F-D40B-4163-9E32-6793BA2E7683}"/>
    <dgm:cxn modelId="{26753E1C-3A5A-485F-B06D-CFBF34B207D7}" srcId="{4D1C9ECE-9A19-437D-9457-2E0BAA3A0BAE}" destId="{7E9B1D29-2C82-4569-A988-A2B79EB550A7}" srcOrd="4" destOrd="0" parTransId="{49AFD5A7-559B-408F-B8BA-11AAFF7E2D09}" sibTransId="{4411A550-1D08-43CD-BD0B-8CD7C7AB4FA5}"/>
    <dgm:cxn modelId="{D339931C-1B2E-4252-AA5C-3B4A623513AA}" type="presOf" srcId="{4C090E77-E213-4ABF-8357-03F0634E753D}" destId="{5B87006A-F8AA-4BFB-8F01-2FD5FEC3B068}" srcOrd="0" destOrd="2" presId="urn:microsoft.com/office/officeart/2005/8/layout/hList1"/>
    <dgm:cxn modelId="{468B0936-0171-4032-B47E-71F9EFAD31F1}" type="presOf" srcId="{B5DD56C3-4B9B-488F-882C-149C91219F44}" destId="{5B87006A-F8AA-4BFB-8F01-2FD5FEC3B068}" srcOrd="0" destOrd="3" presId="urn:microsoft.com/office/officeart/2005/8/layout/hList1"/>
    <dgm:cxn modelId="{16CBB839-E8A8-4CD7-B993-48016FE28EB9}" srcId="{572B7005-A3CF-48F6-867C-9758E92B554A}" destId="{4D1C9ECE-9A19-437D-9457-2E0BAA3A0BAE}" srcOrd="0" destOrd="0" parTransId="{07E880A8-A333-4F1B-BC01-7CC13D31EC58}" sibTransId="{55E5CFB3-1B39-478A-B6D8-479F8A94EE28}"/>
    <dgm:cxn modelId="{D7107671-F158-44C3-9461-E78AD86403A4}" type="presOf" srcId="{4D1C9ECE-9A19-437D-9457-2E0BAA3A0BAE}" destId="{4CB49FCE-BC00-4A38-8665-BBC4725A4CCB}" srcOrd="0" destOrd="0" presId="urn:microsoft.com/office/officeart/2005/8/layout/hList1"/>
    <dgm:cxn modelId="{F780B982-E903-402D-A4DE-6ED65576D7A3}" srcId="{4D1C9ECE-9A19-437D-9457-2E0BAA3A0BAE}" destId="{E235DEAD-D3D9-418E-B848-62C27A3BC5AE}" srcOrd="1" destOrd="0" parTransId="{9AF0EA31-371C-4A00-BDE6-7C868B56231A}" sibTransId="{D04E1E73-212E-4E94-85D5-3D76BBBE015C}"/>
    <dgm:cxn modelId="{A097EF8E-D3FC-456F-A0D4-27D09CF638C3}" srcId="{4D1C9ECE-9A19-437D-9457-2E0BAA3A0BAE}" destId="{B5DD56C3-4B9B-488F-882C-149C91219F44}" srcOrd="3" destOrd="0" parTransId="{52DE1654-E50D-40B1-BD17-7030BBF826B4}" sibTransId="{35F9F5ED-551A-43C8-85A3-E416A8648D2B}"/>
    <dgm:cxn modelId="{5B16BDA5-9299-4864-8783-8154D0E866DA}" srcId="{4D1C9ECE-9A19-437D-9457-2E0BAA3A0BAE}" destId="{4C090E77-E213-4ABF-8357-03F0634E753D}" srcOrd="2" destOrd="0" parTransId="{C26F9E0B-34F7-4046-BD55-C638AAE627FF}" sibTransId="{54A3DA52-D572-4564-BD9B-E24AB353681A}"/>
    <dgm:cxn modelId="{FAC215C0-2B38-413A-9426-243FD4D12448}" type="presOf" srcId="{572B7005-A3CF-48F6-867C-9758E92B554A}" destId="{E633A941-1F12-45D5-87C1-BDCA5EB5CD68}" srcOrd="0" destOrd="0" presId="urn:microsoft.com/office/officeart/2005/8/layout/hList1"/>
    <dgm:cxn modelId="{D57721D2-EE59-4B1E-A9A2-20341A02E4BA}" type="presOf" srcId="{7E9B1D29-2C82-4569-A988-A2B79EB550A7}" destId="{5B87006A-F8AA-4BFB-8F01-2FD5FEC3B068}" srcOrd="0" destOrd="4" presId="urn:microsoft.com/office/officeart/2005/8/layout/hList1"/>
    <dgm:cxn modelId="{E3DADCDD-76A4-4FD1-89AC-775B93AEC1F6}" type="presOf" srcId="{0C2692FD-37AC-49A5-8749-D5C54CE269F2}" destId="{5B87006A-F8AA-4BFB-8F01-2FD5FEC3B068}" srcOrd="0" destOrd="0" presId="urn:microsoft.com/office/officeart/2005/8/layout/hList1"/>
    <dgm:cxn modelId="{CC383E72-B062-4647-8AF9-DD8C6240F90E}" type="presParOf" srcId="{E633A941-1F12-45D5-87C1-BDCA5EB5CD68}" destId="{F817771B-0E60-4B94-9779-48D29947911A}" srcOrd="0" destOrd="0" presId="urn:microsoft.com/office/officeart/2005/8/layout/hList1"/>
    <dgm:cxn modelId="{C0322823-00B0-4BB7-AECE-0B04B9D7238F}" type="presParOf" srcId="{F817771B-0E60-4B94-9779-48D29947911A}" destId="{4CB49FCE-BC00-4A38-8665-BBC4725A4CCB}" srcOrd="0" destOrd="0" presId="urn:microsoft.com/office/officeart/2005/8/layout/hList1"/>
    <dgm:cxn modelId="{DF685BAD-87A9-4A2B-AC20-6295F01C4D77}" type="presParOf" srcId="{F817771B-0E60-4B94-9779-48D29947911A}" destId="{5B87006A-F8AA-4BFB-8F01-2FD5FEC3B06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E4449-ECD4-4B36-95DF-17D180539A7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F2793F7-EAA0-481D-B25A-2383FAB57FBF}">
      <dgm:prSet/>
      <dgm:spPr/>
      <dgm:t>
        <a:bodyPr/>
        <a:lstStyle/>
        <a:p>
          <a:r>
            <a:rPr lang="en-GB"/>
            <a:t>Doctor</a:t>
          </a:r>
          <a:endParaRPr lang="en-IN"/>
        </a:p>
      </dgm:t>
    </dgm:pt>
    <dgm:pt modelId="{4996B03E-8DA4-4BCC-AFDA-A04DCC24B257}" type="parTrans" cxnId="{F6803950-2D77-4BAF-BF8D-E3F9EFC41F43}">
      <dgm:prSet/>
      <dgm:spPr/>
      <dgm:t>
        <a:bodyPr/>
        <a:lstStyle/>
        <a:p>
          <a:endParaRPr lang="en-IN"/>
        </a:p>
      </dgm:t>
    </dgm:pt>
    <dgm:pt modelId="{AE0C8626-F94C-4C22-B28B-0D7D9C5E6CF1}" type="sibTrans" cxnId="{F6803950-2D77-4BAF-BF8D-E3F9EFC41F43}">
      <dgm:prSet/>
      <dgm:spPr/>
      <dgm:t>
        <a:bodyPr/>
        <a:lstStyle/>
        <a:p>
          <a:endParaRPr lang="en-IN"/>
        </a:p>
      </dgm:t>
    </dgm:pt>
    <dgm:pt modelId="{BE87FE41-E395-42AD-9D1B-D18000DB1300}">
      <dgm:prSet/>
      <dgm:spPr/>
      <dgm:t>
        <a:bodyPr/>
        <a:lstStyle/>
        <a:p>
          <a:r>
            <a:rPr lang="en-GB" b="0" i="0" baseline="0" dirty="0"/>
            <a:t>Signup</a:t>
          </a:r>
          <a:endParaRPr lang="en-IN" dirty="0"/>
        </a:p>
      </dgm:t>
    </dgm:pt>
    <dgm:pt modelId="{C4E15DB4-22E8-4A7A-A3E7-E83DC164AD2E}" type="parTrans" cxnId="{3BAC496D-EA10-4E38-AA64-1A0B85FE0B0D}">
      <dgm:prSet/>
      <dgm:spPr/>
      <dgm:t>
        <a:bodyPr/>
        <a:lstStyle/>
        <a:p>
          <a:endParaRPr lang="en-IN"/>
        </a:p>
      </dgm:t>
    </dgm:pt>
    <dgm:pt modelId="{63071DF0-7B77-4A10-AB59-9F8354196CB7}" type="sibTrans" cxnId="{3BAC496D-EA10-4E38-AA64-1A0B85FE0B0D}">
      <dgm:prSet/>
      <dgm:spPr/>
      <dgm:t>
        <a:bodyPr/>
        <a:lstStyle/>
        <a:p>
          <a:endParaRPr lang="en-IN"/>
        </a:p>
      </dgm:t>
    </dgm:pt>
    <dgm:pt modelId="{040FF4C7-7C88-4CAB-934B-84099676C62C}">
      <dgm:prSet/>
      <dgm:spPr/>
      <dgm:t>
        <a:bodyPr/>
        <a:lstStyle/>
        <a:p>
          <a:r>
            <a:rPr lang="en-GB" dirty="0"/>
            <a:t>Login</a:t>
          </a:r>
          <a:endParaRPr lang="en-IN" dirty="0"/>
        </a:p>
      </dgm:t>
    </dgm:pt>
    <dgm:pt modelId="{16D72477-1755-4917-8CAB-4B245AA9D6E3}" type="parTrans" cxnId="{5DFDB6B7-985D-435A-9861-3F114F2B59FC}">
      <dgm:prSet/>
      <dgm:spPr/>
      <dgm:t>
        <a:bodyPr/>
        <a:lstStyle/>
        <a:p>
          <a:endParaRPr lang="en-IN"/>
        </a:p>
      </dgm:t>
    </dgm:pt>
    <dgm:pt modelId="{1B07B95A-FA1A-42DD-BCB8-CE52D95ACF99}" type="sibTrans" cxnId="{5DFDB6B7-985D-435A-9861-3F114F2B59FC}">
      <dgm:prSet/>
      <dgm:spPr/>
      <dgm:t>
        <a:bodyPr/>
        <a:lstStyle/>
        <a:p>
          <a:endParaRPr lang="en-IN"/>
        </a:p>
      </dgm:t>
    </dgm:pt>
    <dgm:pt modelId="{2EA9F047-5E04-41AC-B4F1-91BF1940E2B4}">
      <dgm:prSet/>
      <dgm:spPr/>
      <dgm:t>
        <a:bodyPr/>
        <a:lstStyle/>
        <a:p>
          <a:r>
            <a:rPr lang="en-GB" dirty="0"/>
            <a:t>Appointment list</a:t>
          </a:r>
          <a:endParaRPr lang="en-IN" dirty="0"/>
        </a:p>
      </dgm:t>
    </dgm:pt>
    <dgm:pt modelId="{3693163C-8773-4C5D-A106-31819E2BBA1C}" type="parTrans" cxnId="{4EB1AE76-F874-4DA1-BF4F-4F01C1A208F9}">
      <dgm:prSet/>
      <dgm:spPr/>
      <dgm:t>
        <a:bodyPr/>
        <a:lstStyle/>
        <a:p>
          <a:endParaRPr lang="en-IN"/>
        </a:p>
      </dgm:t>
    </dgm:pt>
    <dgm:pt modelId="{FB452C41-9404-4ED9-910C-C6670F8FC369}" type="sibTrans" cxnId="{4EB1AE76-F874-4DA1-BF4F-4F01C1A208F9}">
      <dgm:prSet/>
      <dgm:spPr/>
      <dgm:t>
        <a:bodyPr/>
        <a:lstStyle/>
        <a:p>
          <a:endParaRPr lang="en-IN"/>
        </a:p>
      </dgm:t>
    </dgm:pt>
    <dgm:pt modelId="{BB31FFE7-1A5D-4786-882D-36B321CE8D57}">
      <dgm:prSet/>
      <dgm:spPr/>
      <dgm:t>
        <a:bodyPr/>
        <a:lstStyle/>
        <a:p>
          <a:r>
            <a:rPr lang="en-GB" dirty="0"/>
            <a:t>Discharged list</a:t>
          </a:r>
          <a:endParaRPr lang="en-IN" dirty="0"/>
        </a:p>
      </dgm:t>
    </dgm:pt>
    <dgm:pt modelId="{6B5E27E8-7F2D-4773-805A-09A36045C546}" type="parTrans" cxnId="{0839F962-EF38-48ED-B0C7-20B3B03B0C28}">
      <dgm:prSet/>
      <dgm:spPr/>
      <dgm:t>
        <a:bodyPr/>
        <a:lstStyle/>
        <a:p>
          <a:endParaRPr lang="en-IN"/>
        </a:p>
      </dgm:t>
    </dgm:pt>
    <dgm:pt modelId="{1CF1A276-2FBF-4E1F-8642-43E0B58D0FCB}" type="sibTrans" cxnId="{0839F962-EF38-48ED-B0C7-20B3B03B0C28}">
      <dgm:prSet/>
      <dgm:spPr/>
      <dgm:t>
        <a:bodyPr/>
        <a:lstStyle/>
        <a:p>
          <a:endParaRPr lang="en-IN"/>
        </a:p>
      </dgm:t>
    </dgm:pt>
    <dgm:pt modelId="{2342DB67-6CB6-4D35-BA4A-1CB4D0E3B0B6}" type="pres">
      <dgm:prSet presAssocID="{8F4E4449-ECD4-4B36-95DF-17D180539A73}" presName="Name0" presStyleCnt="0">
        <dgm:presLayoutVars>
          <dgm:dir/>
          <dgm:animLvl val="lvl"/>
          <dgm:resizeHandles val="exact"/>
        </dgm:presLayoutVars>
      </dgm:prSet>
      <dgm:spPr/>
    </dgm:pt>
    <dgm:pt modelId="{2DE43D07-8CAF-4AB8-B0CE-6850D0C3095F}" type="pres">
      <dgm:prSet presAssocID="{DF2793F7-EAA0-481D-B25A-2383FAB57FBF}" presName="composite" presStyleCnt="0"/>
      <dgm:spPr/>
    </dgm:pt>
    <dgm:pt modelId="{F3EB6000-4F0D-4DAD-9C06-2A6F6487F641}" type="pres">
      <dgm:prSet presAssocID="{DF2793F7-EAA0-481D-B25A-2383FAB57FBF}" presName="parTx" presStyleLbl="alignNode1" presStyleIdx="0" presStyleCnt="1" custLinFactNeighborX="3475" custLinFactNeighborY="23017">
        <dgm:presLayoutVars>
          <dgm:chMax val="0"/>
          <dgm:chPref val="0"/>
          <dgm:bulletEnabled val="1"/>
        </dgm:presLayoutVars>
      </dgm:prSet>
      <dgm:spPr/>
    </dgm:pt>
    <dgm:pt modelId="{3271279C-8925-49A7-B30C-2D435BEE9700}" type="pres">
      <dgm:prSet presAssocID="{DF2793F7-EAA0-481D-B25A-2383FAB57FBF}" presName="desTx" presStyleLbl="alignAccFollowNode1" presStyleIdx="0" presStyleCnt="1">
        <dgm:presLayoutVars>
          <dgm:bulletEnabled val="1"/>
        </dgm:presLayoutVars>
      </dgm:prSet>
      <dgm:spPr/>
    </dgm:pt>
  </dgm:ptLst>
  <dgm:cxnLst>
    <dgm:cxn modelId="{C85FCD20-4237-4716-B2DE-CF1E21B2D020}" type="presOf" srcId="{BE87FE41-E395-42AD-9D1B-D18000DB1300}" destId="{3271279C-8925-49A7-B30C-2D435BEE9700}" srcOrd="0" destOrd="0" presId="urn:microsoft.com/office/officeart/2005/8/layout/hList1"/>
    <dgm:cxn modelId="{0839F962-EF38-48ED-B0C7-20B3B03B0C28}" srcId="{DF2793F7-EAA0-481D-B25A-2383FAB57FBF}" destId="{BB31FFE7-1A5D-4786-882D-36B321CE8D57}" srcOrd="3" destOrd="0" parTransId="{6B5E27E8-7F2D-4773-805A-09A36045C546}" sibTransId="{1CF1A276-2FBF-4E1F-8642-43E0B58D0FCB}"/>
    <dgm:cxn modelId="{C36F284B-0552-466D-B8EF-7CB677DFBB5B}" type="presOf" srcId="{BB31FFE7-1A5D-4786-882D-36B321CE8D57}" destId="{3271279C-8925-49A7-B30C-2D435BEE9700}" srcOrd="0" destOrd="3" presId="urn:microsoft.com/office/officeart/2005/8/layout/hList1"/>
    <dgm:cxn modelId="{3BAC496D-EA10-4E38-AA64-1A0B85FE0B0D}" srcId="{DF2793F7-EAA0-481D-B25A-2383FAB57FBF}" destId="{BE87FE41-E395-42AD-9D1B-D18000DB1300}" srcOrd="0" destOrd="0" parTransId="{C4E15DB4-22E8-4A7A-A3E7-E83DC164AD2E}" sibTransId="{63071DF0-7B77-4A10-AB59-9F8354196CB7}"/>
    <dgm:cxn modelId="{6EDF474F-0152-4979-9744-3DD1970C4DEF}" type="presOf" srcId="{8F4E4449-ECD4-4B36-95DF-17D180539A73}" destId="{2342DB67-6CB6-4D35-BA4A-1CB4D0E3B0B6}" srcOrd="0" destOrd="0" presId="urn:microsoft.com/office/officeart/2005/8/layout/hList1"/>
    <dgm:cxn modelId="{F6803950-2D77-4BAF-BF8D-E3F9EFC41F43}" srcId="{8F4E4449-ECD4-4B36-95DF-17D180539A73}" destId="{DF2793F7-EAA0-481D-B25A-2383FAB57FBF}" srcOrd="0" destOrd="0" parTransId="{4996B03E-8DA4-4BCC-AFDA-A04DCC24B257}" sibTransId="{AE0C8626-F94C-4C22-B28B-0D7D9C5E6CF1}"/>
    <dgm:cxn modelId="{4EB1AE76-F874-4DA1-BF4F-4F01C1A208F9}" srcId="{DF2793F7-EAA0-481D-B25A-2383FAB57FBF}" destId="{2EA9F047-5E04-41AC-B4F1-91BF1940E2B4}" srcOrd="2" destOrd="0" parTransId="{3693163C-8773-4C5D-A106-31819E2BBA1C}" sibTransId="{FB452C41-9404-4ED9-910C-C6670F8FC369}"/>
    <dgm:cxn modelId="{051A7F7D-5765-46B5-BFC0-C73C8F32F9D4}" type="presOf" srcId="{DF2793F7-EAA0-481D-B25A-2383FAB57FBF}" destId="{F3EB6000-4F0D-4DAD-9C06-2A6F6487F641}" srcOrd="0" destOrd="0" presId="urn:microsoft.com/office/officeart/2005/8/layout/hList1"/>
    <dgm:cxn modelId="{709246AF-086E-49D0-B9CF-1BF5541E2488}" type="presOf" srcId="{040FF4C7-7C88-4CAB-934B-84099676C62C}" destId="{3271279C-8925-49A7-B30C-2D435BEE9700}" srcOrd="0" destOrd="1" presId="urn:microsoft.com/office/officeart/2005/8/layout/hList1"/>
    <dgm:cxn modelId="{5DFDB6B7-985D-435A-9861-3F114F2B59FC}" srcId="{DF2793F7-EAA0-481D-B25A-2383FAB57FBF}" destId="{040FF4C7-7C88-4CAB-934B-84099676C62C}" srcOrd="1" destOrd="0" parTransId="{16D72477-1755-4917-8CAB-4B245AA9D6E3}" sibTransId="{1B07B95A-FA1A-42DD-BCB8-CE52D95ACF99}"/>
    <dgm:cxn modelId="{A1408ECC-EA2F-4377-9EF3-723ACADF9D2C}" type="presOf" srcId="{2EA9F047-5E04-41AC-B4F1-91BF1940E2B4}" destId="{3271279C-8925-49A7-B30C-2D435BEE9700}" srcOrd="0" destOrd="2" presId="urn:microsoft.com/office/officeart/2005/8/layout/hList1"/>
    <dgm:cxn modelId="{E16E66FB-2641-4DF1-9C5F-3613BEDE00EF}" type="presParOf" srcId="{2342DB67-6CB6-4D35-BA4A-1CB4D0E3B0B6}" destId="{2DE43D07-8CAF-4AB8-B0CE-6850D0C3095F}" srcOrd="0" destOrd="0" presId="urn:microsoft.com/office/officeart/2005/8/layout/hList1"/>
    <dgm:cxn modelId="{DD127F1C-B542-4290-A568-86557DD19F51}" type="presParOf" srcId="{2DE43D07-8CAF-4AB8-B0CE-6850D0C3095F}" destId="{F3EB6000-4F0D-4DAD-9C06-2A6F6487F641}" srcOrd="0" destOrd="0" presId="urn:microsoft.com/office/officeart/2005/8/layout/hList1"/>
    <dgm:cxn modelId="{6CE108CE-6022-4D4D-A9CF-059C8E9909E9}" type="presParOf" srcId="{2DE43D07-8CAF-4AB8-B0CE-6850D0C3095F}" destId="{3271279C-8925-49A7-B30C-2D435BEE970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716DA-0EC3-4645-AF0A-23BA54B8251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E5B4563A-C1F5-49AF-8D7D-193F6CFDAC23}">
      <dgm:prSet/>
      <dgm:spPr/>
      <dgm:t>
        <a:bodyPr/>
        <a:lstStyle/>
        <a:p>
          <a:r>
            <a:rPr lang="en-GB" dirty="0"/>
            <a:t>patient</a:t>
          </a:r>
          <a:endParaRPr lang="en-IN" dirty="0"/>
        </a:p>
      </dgm:t>
    </dgm:pt>
    <dgm:pt modelId="{87FB2D3E-25AD-456A-B758-D15F9ECB4B38}" type="parTrans" cxnId="{F86BE419-958E-40EE-B680-DEC323978F36}">
      <dgm:prSet/>
      <dgm:spPr/>
      <dgm:t>
        <a:bodyPr/>
        <a:lstStyle/>
        <a:p>
          <a:endParaRPr lang="en-IN"/>
        </a:p>
      </dgm:t>
    </dgm:pt>
    <dgm:pt modelId="{6803A456-BAF1-49C7-A8FC-E85BF39887FA}" type="sibTrans" cxnId="{F86BE419-958E-40EE-B680-DEC323978F36}">
      <dgm:prSet/>
      <dgm:spPr/>
      <dgm:t>
        <a:bodyPr/>
        <a:lstStyle/>
        <a:p>
          <a:endParaRPr lang="en-IN"/>
        </a:p>
      </dgm:t>
    </dgm:pt>
    <dgm:pt modelId="{4667A1F4-88C8-4C8C-A728-E6ECDBD0E044}">
      <dgm:prSet/>
      <dgm:spPr/>
      <dgm:t>
        <a:bodyPr/>
        <a:lstStyle/>
        <a:p>
          <a:r>
            <a:rPr lang="en-GB" dirty="0"/>
            <a:t>Signup</a:t>
          </a:r>
          <a:endParaRPr lang="en-IN" dirty="0"/>
        </a:p>
      </dgm:t>
    </dgm:pt>
    <dgm:pt modelId="{AFF7B7D3-FF40-4F8F-9E05-8BF37C6FE013}" type="parTrans" cxnId="{4221C664-2484-4E6B-8AEB-739647BAF2EE}">
      <dgm:prSet/>
      <dgm:spPr/>
      <dgm:t>
        <a:bodyPr/>
        <a:lstStyle/>
        <a:p>
          <a:endParaRPr lang="en-IN"/>
        </a:p>
      </dgm:t>
    </dgm:pt>
    <dgm:pt modelId="{0F7656FF-575A-4279-8993-AE5F75269602}" type="sibTrans" cxnId="{4221C664-2484-4E6B-8AEB-739647BAF2EE}">
      <dgm:prSet/>
      <dgm:spPr/>
      <dgm:t>
        <a:bodyPr/>
        <a:lstStyle/>
        <a:p>
          <a:endParaRPr lang="en-IN"/>
        </a:p>
      </dgm:t>
    </dgm:pt>
    <dgm:pt modelId="{6B8FC2BB-7C83-4B11-93AD-74E048F6C988}">
      <dgm:prSet/>
      <dgm:spPr/>
      <dgm:t>
        <a:bodyPr/>
        <a:lstStyle/>
        <a:p>
          <a:r>
            <a:rPr lang="en-GB" dirty="0"/>
            <a:t>Login</a:t>
          </a:r>
          <a:endParaRPr lang="en-IN" dirty="0"/>
        </a:p>
      </dgm:t>
    </dgm:pt>
    <dgm:pt modelId="{4733652D-D405-46A2-8E02-EF17B7609F7B}" type="parTrans" cxnId="{4A04DDD2-657B-423A-A9C8-5A73FC6C2EFA}">
      <dgm:prSet/>
      <dgm:spPr/>
      <dgm:t>
        <a:bodyPr/>
        <a:lstStyle/>
        <a:p>
          <a:endParaRPr lang="en-IN"/>
        </a:p>
      </dgm:t>
    </dgm:pt>
    <dgm:pt modelId="{2760F00D-72EF-4814-8005-D1E6E479BC01}" type="sibTrans" cxnId="{4A04DDD2-657B-423A-A9C8-5A73FC6C2EFA}">
      <dgm:prSet/>
      <dgm:spPr/>
      <dgm:t>
        <a:bodyPr/>
        <a:lstStyle/>
        <a:p>
          <a:endParaRPr lang="en-IN"/>
        </a:p>
      </dgm:t>
    </dgm:pt>
    <dgm:pt modelId="{DBF97C26-1BF6-4BE2-94A7-1118229D1A26}">
      <dgm:prSet/>
      <dgm:spPr/>
      <dgm:t>
        <a:bodyPr/>
        <a:lstStyle/>
        <a:p>
          <a:r>
            <a:rPr lang="en-GB" dirty="0"/>
            <a:t>Doctor details</a:t>
          </a:r>
          <a:endParaRPr lang="en-IN" dirty="0"/>
        </a:p>
      </dgm:t>
    </dgm:pt>
    <dgm:pt modelId="{1642353C-2888-4F2C-A275-227665BFCFC4}" type="parTrans" cxnId="{3CFAF46F-0C51-425E-8279-AB79941F74A1}">
      <dgm:prSet/>
      <dgm:spPr/>
      <dgm:t>
        <a:bodyPr/>
        <a:lstStyle/>
        <a:p>
          <a:endParaRPr lang="en-IN"/>
        </a:p>
      </dgm:t>
    </dgm:pt>
    <dgm:pt modelId="{7C2461D3-EE13-4B5D-B749-C4AA36B4B41D}" type="sibTrans" cxnId="{3CFAF46F-0C51-425E-8279-AB79941F74A1}">
      <dgm:prSet/>
      <dgm:spPr/>
      <dgm:t>
        <a:bodyPr/>
        <a:lstStyle/>
        <a:p>
          <a:endParaRPr lang="en-IN"/>
        </a:p>
      </dgm:t>
    </dgm:pt>
    <dgm:pt modelId="{570A3F12-1A85-4613-AEF8-93F567AF9199}">
      <dgm:prSet/>
      <dgm:spPr/>
      <dgm:t>
        <a:bodyPr/>
        <a:lstStyle/>
        <a:p>
          <a:r>
            <a:rPr lang="en-GB"/>
            <a:t>Discharge form</a:t>
          </a:r>
          <a:endParaRPr lang="en-IN"/>
        </a:p>
      </dgm:t>
    </dgm:pt>
    <dgm:pt modelId="{3D63B7AD-014E-44F0-873A-83DC2A876758}" type="parTrans" cxnId="{19687B64-C434-467F-9B19-264D90762140}">
      <dgm:prSet/>
      <dgm:spPr/>
      <dgm:t>
        <a:bodyPr/>
        <a:lstStyle/>
        <a:p>
          <a:endParaRPr lang="en-IN"/>
        </a:p>
      </dgm:t>
    </dgm:pt>
    <dgm:pt modelId="{0466ED75-DEA9-464E-9F7F-77DB2BEA01D6}" type="sibTrans" cxnId="{19687B64-C434-467F-9B19-264D90762140}">
      <dgm:prSet/>
      <dgm:spPr/>
      <dgm:t>
        <a:bodyPr/>
        <a:lstStyle/>
        <a:p>
          <a:endParaRPr lang="en-IN"/>
        </a:p>
      </dgm:t>
    </dgm:pt>
    <dgm:pt modelId="{7627F4DF-201E-41B6-91EF-F535AB43F1F0}">
      <dgm:prSet/>
      <dgm:spPr/>
      <dgm:t>
        <a:bodyPr/>
        <a:lstStyle/>
        <a:p>
          <a:r>
            <a:rPr lang="en-GB" dirty="0"/>
            <a:t>Appointment registration</a:t>
          </a:r>
          <a:endParaRPr lang="en-IN" dirty="0"/>
        </a:p>
      </dgm:t>
    </dgm:pt>
    <dgm:pt modelId="{B6154C00-20C2-4C4F-B096-837A6C8ECAB1}" type="parTrans" cxnId="{35ACA765-C92C-415E-8F86-86F6D2954873}">
      <dgm:prSet/>
      <dgm:spPr/>
      <dgm:t>
        <a:bodyPr/>
        <a:lstStyle/>
        <a:p>
          <a:endParaRPr lang="en-IN"/>
        </a:p>
      </dgm:t>
    </dgm:pt>
    <dgm:pt modelId="{0A4A2E8E-858A-4CDB-A38D-E7D79070C01C}" type="sibTrans" cxnId="{35ACA765-C92C-415E-8F86-86F6D2954873}">
      <dgm:prSet/>
      <dgm:spPr/>
      <dgm:t>
        <a:bodyPr/>
        <a:lstStyle/>
        <a:p>
          <a:endParaRPr lang="en-IN"/>
        </a:p>
      </dgm:t>
    </dgm:pt>
    <dgm:pt modelId="{D0365071-760B-49CF-A95C-1D6280C9CAC3}" type="pres">
      <dgm:prSet presAssocID="{9AE716DA-0EC3-4645-AF0A-23BA54B82514}" presName="Name0" presStyleCnt="0">
        <dgm:presLayoutVars>
          <dgm:dir/>
          <dgm:animLvl val="lvl"/>
          <dgm:resizeHandles val="exact"/>
        </dgm:presLayoutVars>
      </dgm:prSet>
      <dgm:spPr/>
    </dgm:pt>
    <dgm:pt modelId="{FC173810-3727-4223-8397-D1520F8D5557}" type="pres">
      <dgm:prSet presAssocID="{E5B4563A-C1F5-49AF-8D7D-193F6CFDAC23}" presName="composite" presStyleCnt="0"/>
      <dgm:spPr/>
    </dgm:pt>
    <dgm:pt modelId="{247EB39B-C0D9-4B59-A5E3-5EA16B8169E1}" type="pres">
      <dgm:prSet presAssocID="{E5B4563A-C1F5-49AF-8D7D-193F6CFDAC23}" presName="parTx" presStyleLbl="alignNode1" presStyleIdx="0" presStyleCnt="1">
        <dgm:presLayoutVars>
          <dgm:chMax val="0"/>
          <dgm:chPref val="0"/>
          <dgm:bulletEnabled val="1"/>
        </dgm:presLayoutVars>
      </dgm:prSet>
      <dgm:spPr/>
    </dgm:pt>
    <dgm:pt modelId="{E578CF8C-E8A3-46D8-8CEF-43B8895FBCDB}" type="pres">
      <dgm:prSet presAssocID="{E5B4563A-C1F5-49AF-8D7D-193F6CFDAC23}" presName="desTx" presStyleLbl="alignAccFollowNode1" presStyleIdx="0" presStyleCnt="1" custScaleX="100000">
        <dgm:presLayoutVars>
          <dgm:bulletEnabled val="1"/>
        </dgm:presLayoutVars>
      </dgm:prSet>
      <dgm:spPr/>
    </dgm:pt>
  </dgm:ptLst>
  <dgm:cxnLst>
    <dgm:cxn modelId="{90A65216-1152-4813-8A79-77FF77533461}" type="presOf" srcId="{DBF97C26-1BF6-4BE2-94A7-1118229D1A26}" destId="{E578CF8C-E8A3-46D8-8CEF-43B8895FBCDB}" srcOrd="0" destOrd="2" presId="urn:microsoft.com/office/officeart/2005/8/layout/hList1"/>
    <dgm:cxn modelId="{AC2AE816-C43C-449B-9107-AF78EB0C7CB2}" type="presOf" srcId="{570A3F12-1A85-4613-AEF8-93F567AF9199}" destId="{E578CF8C-E8A3-46D8-8CEF-43B8895FBCDB}" srcOrd="0" destOrd="3" presId="urn:microsoft.com/office/officeart/2005/8/layout/hList1"/>
    <dgm:cxn modelId="{F86BE419-958E-40EE-B680-DEC323978F36}" srcId="{9AE716DA-0EC3-4645-AF0A-23BA54B82514}" destId="{E5B4563A-C1F5-49AF-8D7D-193F6CFDAC23}" srcOrd="0" destOrd="0" parTransId="{87FB2D3E-25AD-456A-B758-D15F9ECB4B38}" sibTransId="{6803A456-BAF1-49C7-A8FC-E85BF39887FA}"/>
    <dgm:cxn modelId="{19687B64-C434-467F-9B19-264D90762140}" srcId="{E5B4563A-C1F5-49AF-8D7D-193F6CFDAC23}" destId="{570A3F12-1A85-4613-AEF8-93F567AF9199}" srcOrd="3" destOrd="0" parTransId="{3D63B7AD-014E-44F0-873A-83DC2A876758}" sibTransId="{0466ED75-DEA9-464E-9F7F-77DB2BEA01D6}"/>
    <dgm:cxn modelId="{4221C664-2484-4E6B-8AEB-739647BAF2EE}" srcId="{E5B4563A-C1F5-49AF-8D7D-193F6CFDAC23}" destId="{4667A1F4-88C8-4C8C-A728-E6ECDBD0E044}" srcOrd="0" destOrd="0" parTransId="{AFF7B7D3-FF40-4F8F-9E05-8BF37C6FE013}" sibTransId="{0F7656FF-575A-4279-8993-AE5F75269602}"/>
    <dgm:cxn modelId="{35ACA765-C92C-415E-8F86-86F6D2954873}" srcId="{E5B4563A-C1F5-49AF-8D7D-193F6CFDAC23}" destId="{7627F4DF-201E-41B6-91EF-F535AB43F1F0}" srcOrd="4" destOrd="0" parTransId="{B6154C00-20C2-4C4F-B096-837A6C8ECAB1}" sibTransId="{0A4A2E8E-858A-4CDB-A38D-E7D79070C01C}"/>
    <dgm:cxn modelId="{3CFAF46F-0C51-425E-8279-AB79941F74A1}" srcId="{E5B4563A-C1F5-49AF-8D7D-193F6CFDAC23}" destId="{DBF97C26-1BF6-4BE2-94A7-1118229D1A26}" srcOrd="2" destOrd="0" parTransId="{1642353C-2888-4F2C-A275-227665BFCFC4}" sibTransId="{7C2461D3-EE13-4B5D-B749-C4AA36B4B41D}"/>
    <dgm:cxn modelId="{A16D2D52-96BF-4D6D-BD17-53DAF84D5E3A}" type="presOf" srcId="{7627F4DF-201E-41B6-91EF-F535AB43F1F0}" destId="{E578CF8C-E8A3-46D8-8CEF-43B8895FBCDB}" srcOrd="0" destOrd="4" presId="urn:microsoft.com/office/officeart/2005/8/layout/hList1"/>
    <dgm:cxn modelId="{687EBF7D-A357-4EEE-BD78-97414E2BCC42}" type="presOf" srcId="{4667A1F4-88C8-4C8C-A728-E6ECDBD0E044}" destId="{E578CF8C-E8A3-46D8-8CEF-43B8895FBCDB}" srcOrd="0" destOrd="0" presId="urn:microsoft.com/office/officeart/2005/8/layout/hList1"/>
    <dgm:cxn modelId="{8C944388-A8E4-41F0-8A31-BD1CCF40E867}" type="presOf" srcId="{6B8FC2BB-7C83-4B11-93AD-74E048F6C988}" destId="{E578CF8C-E8A3-46D8-8CEF-43B8895FBCDB}" srcOrd="0" destOrd="1" presId="urn:microsoft.com/office/officeart/2005/8/layout/hList1"/>
    <dgm:cxn modelId="{A1B2DD93-07D1-46FF-B144-C752FA5B9B58}" type="presOf" srcId="{E5B4563A-C1F5-49AF-8D7D-193F6CFDAC23}" destId="{247EB39B-C0D9-4B59-A5E3-5EA16B8169E1}" srcOrd="0" destOrd="0" presId="urn:microsoft.com/office/officeart/2005/8/layout/hList1"/>
    <dgm:cxn modelId="{4A04DDD2-657B-423A-A9C8-5A73FC6C2EFA}" srcId="{E5B4563A-C1F5-49AF-8D7D-193F6CFDAC23}" destId="{6B8FC2BB-7C83-4B11-93AD-74E048F6C988}" srcOrd="1" destOrd="0" parTransId="{4733652D-D405-46A2-8E02-EF17B7609F7B}" sibTransId="{2760F00D-72EF-4814-8005-D1E6E479BC01}"/>
    <dgm:cxn modelId="{0F2BF7F4-28C0-47A7-B00B-0F32EF5019BD}" type="presOf" srcId="{9AE716DA-0EC3-4645-AF0A-23BA54B82514}" destId="{D0365071-760B-49CF-A95C-1D6280C9CAC3}" srcOrd="0" destOrd="0" presId="urn:microsoft.com/office/officeart/2005/8/layout/hList1"/>
    <dgm:cxn modelId="{3997C8BC-56C0-4F07-838E-A317FB60CA69}" type="presParOf" srcId="{D0365071-760B-49CF-A95C-1D6280C9CAC3}" destId="{FC173810-3727-4223-8397-D1520F8D5557}" srcOrd="0" destOrd="0" presId="urn:microsoft.com/office/officeart/2005/8/layout/hList1"/>
    <dgm:cxn modelId="{9CD6483F-3757-4945-8CB2-2EA12D295508}" type="presParOf" srcId="{FC173810-3727-4223-8397-D1520F8D5557}" destId="{247EB39B-C0D9-4B59-A5E3-5EA16B8169E1}" srcOrd="0" destOrd="0" presId="urn:microsoft.com/office/officeart/2005/8/layout/hList1"/>
    <dgm:cxn modelId="{35DCFC97-E731-42F7-A1E6-2E23BD754768}" type="presParOf" srcId="{FC173810-3727-4223-8397-D1520F8D5557}" destId="{E578CF8C-E8A3-46D8-8CEF-43B8895FBCDB}"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0B5F-7F13-4B8E-A38F-0B4ECBF2D3FB}">
      <dsp:nvSpPr>
        <dsp:cNvPr id="0" name=""/>
        <dsp:cNvSpPr/>
      </dsp:nvSpPr>
      <dsp:spPr>
        <a:xfrm>
          <a:off x="0" y="502923"/>
          <a:ext cx="8596312" cy="26617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baseline="0" dirty="0"/>
            <a:t>Create a </a:t>
          </a:r>
          <a:r>
            <a:rPr lang="en-IN" sz="2400" kern="1200" baseline="0" dirty="0"/>
            <a:t>dynamic</a:t>
          </a:r>
          <a:r>
            <a:rPr lang="en-IN" sz="3200" kern="1200" baseline="0" dirty="0"/>
            <a:t> and responsive Java Hospital Management Web application for managing inventory and laboratory management, as well as patient registration.</a:t>
          </a:r>
          <a:endParaRPr lang="en-IN" sz="3200" kern="1200" dirty="0"/>
        </a:p>
      </dsp:txBody>
      <dsp:txXfrm>
        <a:off x="129936" y="632859"/>
        <a:ext cx="8336440" cy="2401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49FCE-BC00-4A38-8665-BBC4725A4CCB}">
      <dsp:nvSpPr>
        <dsp:cNvPr id="0" name=""/>
        <dsp:cNvSpPr/>
      </dsp:nvSpPr>
      <dsp:spPr>
        <a:xfrm>
          <a:off x="0" y="35789"/>
          <a:ext cx="2223246" cy="6048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a:t>Admin</a:t>
          </a:r>
          <a:endParaRPr lang="en-IN" sz="2100" kern="1200"/>
        </a:p>
      </dsp:txBody>
      <dsp:txXfrm>
        <a:off x="0" y="35789"/>
        <a:ext cx="2223246" cy="604800"/>
      </dsp:txXfrm>
    </dsp:sp>
    <dsp:sp modelId="{5B87006A-F8AA-4BFB-8F01-2FD5FEC3B068}">
      <dsp:nvSpPr>
        <dsp:cNvPr id="0" name=""/>
        <dsp:cNvSpPr/>
      </dsp:nvSpPr>
      <dsp:spPr>
        <a:xfrm>
          <a:off x="0" y="640589"/>
          <a:ext cx="2223246" cy="21905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Login</a:t>
          </a:r>
          <a:endParaRPr lang="en-IN" sz="2100" kern="1200" dirty="0"/>
        </a:p>
        <a:p>
          <a:pPr marL="228600" lvl="1" indent="-228600" algn="l" defTabSz="933450">
            <a:lnSpc>
              <a:spcPct val="90000"/>
            </a:lnSpc>
            <a:spcBef>
              <a:spcPct val="0"/>
            </a:spcBef>
            <a:spcAft>
              <a:spcPct val="15000"/>
            </a:spcAft>
            <a:buChar char="•"/>
          </a:pPr>
          <a:r>
            <a:rPr lang="en-GB" sz="2100" kern="1200" dirty="0"/>
            <a:t>Create Admin Account</a:t>
          </a:r>
          <a:endParaRPr lang="en-IN" sz="2100" kern="1200" dirty="0"/>
        </a:p>
        <a:p>
          <a:pPr marL="228600" lvl="1" indent="-228600" algn="l" defTabSz="933450">
            <a:lnSpc>
              <a:spcPct val="90000"/>
            </a:lnSpc>
            <a:spcBef>
              <a:spcPct val="0"/>
            </a:spcBef>
            <a:spcAft>
              <a:spcPct val="15000"/>
            </a:spcAft>
            <a:buChar char="•"/>
          </a:pPr>
          <a:r>
            <a:rPr lang="en-GB" sz="2100" kern="1200"/>
            <a:t>Doctor List</a:t>
          </a:r>
          <a:endParaRPr lang="en-IN" sz="2100" kern="1200"/>
        </a:p>
        <a:p>
          <a:pPr marL="228600" lvl="1" indent="-228600" algn="l" defTabSz="933450">
            <a:lnSpc>
              <a:spcPct val="90000"/>
            </a:lnSpc>
            <a:spcBef>
              <a:spcPct val="0"/>
            </a:spcBef>
            <a:spcAft>
              <a:spcPct val="15000"/>
            </a:spcAft>
            <a:buChar char="•"/>
          </a:pPr>
          <a:r>
            <a:rPr lang="en-GB" sz="2100" kern="1200"/>
            <a:t>Patient List</a:t>
          </a:r>
          <a:endParaRPr lang="en-IN" sz="2100" kern="1200"/>
        </a:p>
        <a:p>
          <a:pPr marL="228600" lvl="1" indent="-228600" algn="l" defTabSz="933450">
            <a:lnSpc>
              <a:spcPct val="90000"/>
            </a:lnSpc>
            <a:spcBef>
              <a:spcPct val="0"/>
            </a:spcBef>
            <a:spcAft>
              <a:spcPct val="15000"/>
            </a:spcAft>
            <a:buChar char="•"/>
          </a:pPr>
          <a:r>
            <a:rPr lang="en-GB" sz="2100" kern="1200"/>
            <a:t>Feedback</a:t>
          </a:r>
          <a:endParaRPr lang="en-IN" sz="2100" kern="1200"/>
        </a:p>
      </dsp:txBody>
      <dsp:txXfrm>
        <a:off x="0" y="640589"/>
        <a:ext cx="2223246" cy="2190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B6000-4F0D-4DAD-9C06-2A6F6487F641}">
      <dsp:nvSpPr>
        <dsp:cNvPr id="0" name=""/>
        <dsp:cNvSpPr/>
      </dsp:nvSpPr>
      <dsp:spPr>
        <a:xfrm>
          <a:off x="0" y="173424"/>
          <a:ext cx="2321859" cy="6624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a:t>Doctor</a:t>
          </a:r>
          <a:endParaRPr lang="en-IN" sz="2300" kern="1200"/>
        </a:p>
      </dsp:txBody>
      <dsp:txXfrm>
        <a:off x="0" y="173424"/>
        <a:ext cx="2321859" cy="662400"/>
      </dsp:txXfrm>
    </dsp:sp>
    <dsp:sp modelId="{3271279C-8925-49A7-B30C-2D435BEE9700}">
      <dsp:nvSpPr>
        <dsp:cNvPr id="0" name=""/>
        <dsp:cNvSpPr/>
      </dsp:nvSpPr>
      <dsp:spPr>
        <a:xfrm>
          <a:off x="0" y="683359"/>
          <a:ext cx="2321859" cy="2335994"/>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b="0" i="0" kern="1200" baseline="0" dirty="0"/>
            <a:t>Signup</a:t>
          </a:r>
          <a:endParaRPr lang="en-IN" sz="2300" kern="1200" dirty="0"/>
        </a:p>
        <a:p>
          <a:pPr marL="228600" lvl="1" indent="-228600" algn="l" defTabSz="1022350">
            <a:lnSpc>
              <a:spcPct val="90000"/>
            </a:lnSpc>
            <a:spcBef>
              <a:spcPct val="0"/>
            </a:spcBef>
            <a:spcAft>
              <a:spcPct val="15000"/>
            </a:spcAft>
            <a:buChar char="•"/>
          </a:pPr>
          <a:r>
            <a:rPr lang="en-GB" sz="2300" kern="1200" dirty="0"/>
            <a:t>Login</a:t>
          </a:r>
          <a:endParaRPr lang="en-IN" sz="2300" kern="1200" dirty="0"/>
        </a:p>
        <a:p>
          <a:pPr marL="228600" lvl="1" indent="-228600" algn="l" defTabSz="1022350">
            <a:lnSpc>
              <a:spcPct val="90000"/>
            </a:lnSpc>
            <a:spcBef>
              <a:spcPct val="0"/>
            </a:spcBef>
            <a:spcAft>
              <a:spcPct val="15000"/>
            </a:spcAft>
            <a:buChar char="•"/>
          </a:pPr>
          <a:r>
            <a:rPr lang="en-GB" sz="2300" kern="1200" dirty="0"/>
            <a:t>Appointment list</a:t>
          </a:r>
          <a:endParaRPr lang="en-IN" sz="2300" kern="1200" dirty="0"/>
        </a:p>
        <a:p>
          <a:pPr marL="228600" lvl="1" indent="-228600" algn="l" defTabSz="1022350">
            <a:lnSpc>
              <a:spcPct val="90000"/>
            </a:lnSpc>
            <a:spcBef>
              <a:spcPct val="0"/>
            </a:spcBef>
            <a:spcAft>
              <a:spcPct val="15000"/>
            </a:spcAft>
            <a:buChar char="•"/>
          </a:pPr>
          <a:r>
            <a:rPr lang="en-GB" sz="2300" kern="1200" dirty="0"/>
            <a:t>Discharged list</a:t>
          </a:r>
          <a:endParaRPr lang="en-IN" sz="2300" kern="1200" dirty="0"/>
        </a:p>
      </dsp:txBody>
      <dsp:txXfrm>
        <a:off x="0" y="683359"/>
        <a:ext cx="2321859" cy="2335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EB39B-C0D9-4B59-A5E3-5EA16B8169E1}">
      <dsp:nvSpPr>
        <dsp:cNvPr id="0" name=""/>
        <dsp:cNvSpPr/>
      </dsp:nvSpPr>
      <dsp:spPr>
        <a:xfrm>
          <a:off x="0" y="35789"/>
          <a:ext cx="2608729" cy="6048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dirty="0"/>
            <a:t>patient</a:t>
          </a:r>
          <a:endParaRPr lang="en-IN" sz="2100" kern="1200" dirty="0"/>
        </a:p>
      </dsp:txBody>
      <dsp:txXfrm>
        <a:off x="0" y="35789"/>
        <a:ext cx="2608729" cy="604800"/>
      </dsp:txXfrm>
    </dsp:sp>
    <dsp:sp modelId="{E578CF8C-E8A3-46D8-8CEF-43B8895FBCDB}">
      <dsp:nvSpPr>
        <dsp:cNvPr id="0" name=""/>
        <dsp:cNvSpPr/>
      </dsp:nvSpPr>
      <dsp:spPr>
        <a:xfrm>
          <a:off x="0" y="640589"/>
          <a:ext cx="2608729" cy="21905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Signup</a:t>
          </a:r>
          <a:endParaRPr lang="en-IN" sz="2100" kern="1200" dirty="0"/>
        </a:p>
        <a:p>
          <a:pPr marL="228600" lvl="1" indent="-228600" algn="l" defTabSz="933450">
            <a:lnSpc>
              <a:spcPct val="90000"/>
            </a:lnSpc>
            <a:spcBef>
              <a:spcPct val="0"/>
            </a:spcBef>
            <a:spcAft>
              <a:spcPct val="15000"/>
            </a:spcAft>
            <a:buChar char="•"/>
          </a:pPr>
          <a:r>
            <a:rPr lang="en-GB" sz="2100" kern="1200" dirty="0"/>
            <a:t>Login</a:t>
          </a:r>
          <a:endParaRPr lang="en-IN" sz="2100" kern="1200" dirty="0"/>
        </a:p>
        <a:p>
          <a:pPr marL="228600" lvl="1" indent="-228600" algn="l" defTabSz="933450">
            <a:lnSpc>
              <a:spcPct val="90000"/>
            </a:lnSpc>
            <a:spcBef>
              <a:spcPct val="0"/>
            </a:spcBef>
            <a:spcAft>
              <a:spcPct val="15000"/>
            </a:spcAft>
            <a:buChar char="•"/>
          </a:pPr>
          <a:r>
            <a:rPr lang="en-GB" sz="2100" kern="1200" dirty="0"/>
            <a:t>Doctor details</a:t>
          </a:r>
          <a:endParaRPr lang="en-IN" sz="2100" kern="1200" dirty="0"/>
        </a:p>
        <a:p>
          <a:pPr marL="228600" lvl="1" indent="-228600" algn="l" defTabSz="933450">
            <a:lnSpc>
              <a:spcPct val="90000"/>
            </a:lnSpc>
            <a:spcBef>
              <a:spcPct val="0"/>
            </a:spcBef>
            <a:spcAft>
              <a:spcPct val="15000"/>
            </a:spcAft>
            <a:buChar char="•"/>
          </a:pPr>
          <a:r>
            <a:rPr lang="en-GB" sz="2100" kern="1200"/>
            <a:t>Discharge form</a:t>
          </a:r>
          <a:endParaRPr lang="en-IN" sz="2100" kern="1200"/>
        </a:p>
        <a:p>
          <a:pPr marL="228600" lvl="1" indent="-228600" algn="l" defTabSz="933450">
            <a:lnSpc>
              <a:spcPct val="90000"/>
            </a:lnSpc>
            <a:spcBef>
              <a:spcPct val="0"/>
            </a:spcBef>
            <a:spcAft>
              <a:spcPct val="15000"/>
            </a:spcAft>
            <a:buChar char="•"/>
          </a:pPr>
          <a:r>
            <a:rPr lang="en-GB" sz="2100" kern="1200" dirty="0"/>
            <a:t>Appointment registration</a:t>
          </a:r>
          <a:endParaRPr lang="en-IN" sz="2100" kern="1200" dirty="0"/>
        </a:p>
      </dsp:txBody>
      <dsp:txXfrm>
        <a:off x="0" y="640589"/>
        <a:ext cx="2608729" cy="21905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6933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438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75399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50813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451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8335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5175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7453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692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2840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488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29067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21015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7008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238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3390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DE6118-2437-4B30-8E3C-4D2BE6020583}" type="datetimeFigureOut">
              <a:rPr lang="en-US" smtClean="0"/>
              <a:pPr/>
              <a:t>10/26/2022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7579096"/>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w3school.com/" TargetMode="External"/><Relationship Id="rId1" Type="http://schemas.openxmlformats.org/officeDocument/2006/relationships/slideLayout" Target="../slideLayouts/slideLayout2.xml"/><Relationship Id="rId5" Type="http://schemas.openxmlformats.org/officeDocument/2006/relationships/hyperlink" Target="https://www.partech.nl/nl/publicaties/2020/07/9-trending-best-practices-for-rest-api-development.com" TargetMode="External"/><Relationship Id="rId4" Type="http://schemas.openxmlformats.org/officeDocument/2006/relationships/hyperlink" Target="http://www.angular.io/"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2341-E72F-04BE-A9DE-E95BDD74872D}"/>
              </a:ext>
            </a:extLst>
          </p:cNvPr>
          <p:cNvSpPr>
            <a:spLocks noGrp="1"/>
          </p:cNvSpPr>
          <p:nvPr>
            <p:ph type="ctrTitle"/>
          </p:nvPr>
        </p:nvSpPr>
        <p:spPr>
          <a:xfrm>
            <a:off x="1246094" y="2404534"/>
            <a:ext cx="8399929" cy="1646302"/>
          </a:xfrm>
        </p:spPr>
        <p:txBody>
          <a:bodyPr/>
          <a:lstStyle/>
          <a:p>
            <a:pPr algn="ctr"/>
            <a:r>
              <a:rPr lang="en-IN" dirty="0">
                <a:latin typeface="Algerian" panose="04020705040A02060702" pitchFamily="82" charset="0"/>
              </a:rPr>
              <a:t>Hospital Management System</a:t>
            </a:r>
          </a:p>
        </p:txBody>
      </p:sp>
    </p:spTree>
    <p:extLst>
      <p:ext uri="{BB962C8B-B14F-4D97-AF65-F5344CB8AC3E}">
        <p14:creationId xmlns:p14="http://schemas.microsoft.com/office/powerpoint/2010/main" val="271452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72E7-831B-6695-7127-360E1950268F}"/>
              </a:ext>
            </a:extLst>
          </p:cNvPr>
          <p:cNvSpPr>
            <a:spLocks noGrp="1"/>
          </p:cNvSpPr>
          <p:nvPr>
            <p:ph type="title"/>
          </p:nvPr>
        </p:nvSpPr>
        <p:spPr/>
        <p:txBody>
          <a:bodyPr/>
          <a:lstStyle/>
          <a:p>
            <a:r>
              <a:rPr lang="en-IN" dirty="0"/>
              <a:t>HOME PAGE</a:t>
            </a:r>
          </a:p>
        </p:txBody>
      </p:sp>
      <p:pic>
        <p:nvPicPr>
          <p:cNvPr id="4" name="Picture 3">
            <a:extLst>
              <a:ext uri="{FF2B5EF4-FFF2-40B4-BE49-F238E27FC236}">
                <a16:creationId xmlns:a16="http://schemas.microsoft.com/office/drawing/2014/main" id="{4B2B02C4-0726-B081-1D2B-945F36052544}"/>
              </a:ext>
            </a:extLst>
          </p:cNvPr>
          <p:cNvPicPr>
            <a:picLocks noChangeAspect="1"/>
          </p:cNvPicPr>
          <p:nvPr/>
        </p:nvPicPr>
        <p:blipFill>
          <a:blip r:embed="rId2"/>
          <a:stretch>
            <a:fillRect/>
          </a:stretch>
        </p:blipFill>
        <p:spPr>
          <a:xfrm>
            <a:off x="779930" y="1586752"/>
            <a:ext cx="8256494" cy="4321817"/>
          </a:xfrm>
          <a:prstGeom prst="rect">
            <a:avLst/>
          </a:prstGeom>
        </p:spPr>
      </p:pic>
    </p:spTree>
    <p:extLst>
      <p:ext uri="{BB962C8B-B14F-4D97-AF65-F5344CB8AC3E}">
        <p14:creationId xmlns:p14="http://schemas.microsoft.com/office/powerpoint/2010/main" val="230480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0CB5-7E3F-3969-5E0A-FE081CF42A40}"/>
              </a:ext>
            </a:extLst>
          </p:cNvPr>
          <p:cNvSpPr>
            <a:spLocks noGrp="1"/>
          </p:cNvSpPr>
          <p:nvPr>
            <p:ph type="title"/>
          </p:nvPr>
        </p:nvSpPr>
        <p:spPr/>
        <p:txBody>
          <a:bodyPr/>
          <a:lstStyle/>
          <a:p>
            <a:r>
              <a:rPr lang="en-IN" dirty="0"/>
              <a:t>About us</a:t>
            </a:r>
          </a:p>
        </p:txBody>
      </p:sp>
      <p:pic>
        <p:nvPicPr>
          <p:cNvPr id="6" name="Content Placeholder 5">
            <a:extLst>
              <a:ext uri="{FF2B5EF4-FFF2-40B4-BE49-F238E27FC236}">
                <a16:creationId xmlns:a16="http://schemas.microsoft.com/office/drawing/2014/main" id="{B56A0225-249F-CFA4-CB5B-F42A5202D597}"/>
              </a:ext>
            </a:extLst>
          </p:cNvPr>
          <p:cNvPicPr>
            <a:picLocks noGrp="1" noChangeAspect="1"/>
          </p:cNvPicPr>
          <p:nvPr>
            <p:ph idx="1"/>
          </p:nvPr>
        </p:nvPicPr>
        <p:blipFill>
          <a:blip r:embed="rId2"/>
          <a:stretch>
            <a:fillRect/>
          </a:stretch>
        </p:blipFill>
        <p:spPr>
          <a:xfrm>
            <a:off x="881316" y="2160588"/>
            <a:ext cx="8468872" cy="3881437"/>
          </a:xfrm>
        </p:spPr>
      </p:pic>
    </p:spTree>
    <p:extLst>
      <p:ext uri="{BB962C8B-B14F-4D97-AF65-F5344CB8AC3E}">
        <p14:creationId xmlns:p14="http://schemas.microsoft.com/office/powerpoint/2010/main" val="181310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Modules</a:t>
            </a:r>
            <a:br>
              <a:rPr lang="en-IN" dirty="0"/>
            </a:br>
            <a:endParaRPr lang="en-IN" dirty="0"/>
          </a:p>
        </p:txBody>
      </p:sp>
      <p:graphicFrame>
        <p:nvGraphicFramePr>
          <p:cNvPr id="9" name="Content Placeholder 8">
            <a:extLst>
              <a:ext uri="{FF2B5EF4-FFF2-40B4-BE49-F238E27FC236}">
                <a16:creationId xmlns:a16="http://schemas.microsoft.com/office/drawing/2014/main" id="{EEB0E1CA-B12A-6C62-BABC-A90769DB7D96}"/>
              </a:ext>
            </a:extLst>
          </p:cNvPr>
          <p:cNvGraphicFramePr>
            <a:graphicFrameLocks noGrp="1"/>
          </p:cNvGraphicFramePr>
          <p:nvPr>
            <p:ph idx="1"/>
            <p:extLst>
              <p:ext uri="{D42A27DB-BD31-4B8C-83A1-F6EECF244321}">
                <p14:modId xmlns:p14="http://schemas.microsoft.com/office/powerpoint/2010/main" val="4108441301"/>
              </p:ext>
            </p:extLst>
          </p:nvPr>
        </p:nvGraphicFramePr>
        <p:xfrm>
          <a:off x="1470213" y="2368501"/>
          <a:ext cx="2223246" cy="286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965A8019-D6DF-A010-82F8-2D38069DBF99}"/>
              </a:ext>
            </a:extLst>
          </p:cNvPr>
          <p:cNvGraphicFramePr/>
          <p:nvPr>
            <p:extLst>
              <p:ext uri="{D42A27DB-BD31-4B8C-83A1-F6EECF244321}">
                <p14:modId xmlns:p14="http://schemas.microsoft.com/office/powerpoint/2010/main" val="1208887505"/>
              </p:ext>
            </p:extLst>
          </p:nvPr>
        </p:nvGraphicFramePr>
        <p:xfrm>
          <a:off x="3881717" y="2195076"/>
          <a:ext cx="2321859" cy="3040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BC36926C-6505-A248-70A6-3253B9DA7999}"/>
              </a:ext>
            </a:extLst>
          </p:cNvPr>
          <p:cNvGraphicFramePr/>
          <p:nvPr>
            <p:extLst>
              <p:ext uri="{D42A27DB-BD31-4B8C-83A1-F6EECF244321}">
                <p14:modId xmlns:p14="http://schemas.microsoft.com/office/powerpoint/2010/main" val="2647647200"/>
              </p:ext>
            </p:extLst>
          </p:nvPr>
        </p:nvGraphicFramePr>
        <p:xfrm>
          <a:off x="6463553" y="2368502"/>
          <a:ext cx="2608729" cy="2866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7D53-3F97-BDBD-0DD7-4C36FD777BB3}"/>
              </a:ext>
            </a:extLst>
          </p:cNvPr>
          <p:cNvSpPr>
            <a:spLocks noGrp="1"/>
          </p:cNvSpPr>
          <p:nvPr>
            <p:ph type="title"/>
          </p:nvPr>
        </p:nvSpPr>
        <p:spPr/>
        <p:txBody>
          <a:bodyPr/>
          <a:lstStyle/>
          <a:p>
            <a:r>
              <a:rPr lang="en-IN" dirty="0"/>
              <a:t>ADMIN MODULE</a:t>
            </a:r>
          </a:p>
        </p:txBody>
      </p:sp>
      <p:sp>
        <p:nvSpPr>
          <p:cNvPr id="3" name="Content Placeholder 2">
            <a:extLst>
              <a:ext uri="{FF2B5EF4-FFF2-40B4-BE49-F238E27FC236}">
                <a16:creationId xmlns:a16="http://schemas.microsoft.com/office/drawing/2014/main" id="{CE7BA1F6-3F74-B3F4-E4EF-AA5C70034D6D}"/>
              </a:ext>
            </a:extLst>
          </p:cNvPr>
          <p:cNvSpPr>
            <a:spLocks noGrp="1"/>
          </p:cNvSpPr>
          <p:nvPr>
            <p:ph idx="1"/>
          </p:nvPr>
        </p:nvSpPr>
        <p:spPr/>
        <p:txBody>
          <a:bodyPr>
            <a:normAutofit/>
          </a:bodyPr>
          <a:lstStyle/>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Admin Module the Admin could sign-up and login</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The Admin can see the Doctor List, Patient List, and Feedback</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Doctor’s List, the Admin can perform CRUD operations like UPDATE and DELETE </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Patient’s List the Admin can perform CRUD operations like UPDATE and DELETE </a:t>
            </a:r>
          </a:p>
          <a:p>
            <a:endParaRPr lang="en-IN" dirty="0"/>
          </a:p>
        </p:txBody>
      </p:sp>
    </p:spTree>
    <p:extLst>
      <p:ext uri="{BB962C8B-B14F-4D97-AF65-F5344CB8AC3E}">
        <p14:creationId xmlns:p14="http://schemas.microsoft.com/office/powerpoint/2010/main" val="4203145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C920-23A6-6CCB-3DFA-CD44B8F8B820}"/>
              </a:ext>
            </a:extLst>
          </p:cNvPr>
          <p:cNvSpPr>
            <a:spLocks noGrp="1"/>
          </p:cNvSpPr>
          <p:nvPr>
            <p:ph type="title"/>
          </p:nvPr>
        </p:nvSpPr>
        <p:spPr/>
        <p:txBody>
          <a:bodyPr/>
          <a:lstStyle/>
          <a:p>
            <a:r>
              <a:rPr lang="en-IN" dirty="0"/>
              <a:t>Admin Sign Up</a:t>
            </a:r>
          </a:p>
        </p:txBody>
      </p:sp>
      <p:pic>
        <p:nvPicPr>
          <p:cNvPr id="5" name="Content Placeholder 4">
            <a:extLst>
              <a:ext uri="{FF2B5EF4-FFF2-40B4-BE49-F238E27FC236}">
                <a16:creationId xmlns:a16="http://schemas.microsoft.com/office/drawing/2014/main" id="{B7503D20-35A8-3B1E-3690-EF5FF9132E55}"/>
              </a:ext>
            </a:extLst>
          </p:cNvPr>
          <p:cNvPicPr>
            <a:picLocks noGrp="1" noChangeAspect="1"/>
          </p:cNvPicPr>
          <p:nvPr>
            <p:ph idx="1"/>
          </p:nvPr>
        </p:nvPicPr>
        <p:blipFill>
          <a:blip r:embed="rId2"/>
          <a:stretch>
            <a:fillRect/>
          </a:stretch>
        </p:blipFill>
        <p:spPr>
          <a:xfrm>
            <a:off x="1030941" y="2160588"/>
            <a:ext cx="8243061" cy="3881437"/>
          </a:xfrm>
        </p:spPr>
      </p:pic>
    </p:spTree>
    <p:extLst>
      <p:ext uri="{BB962C8B-B14F-4D97-AF65-F5344CB8AC3E}">
        <p14:creationId xmlns:p14="http://schemas.microsoft.com/office/powerpoint/2010/main" val="3493567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1E0-647B-6972-B534-8AE35CEC491E}"/>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04B83EBB-672F-F7E0-2B5A-F98D4FEF51FE}"/>
              </a:ext>
            </a:extLst>
          </p:cNvPr>
          <p:cNvPicPr>
            <a:picLocks noGrp="1" noChangeAspect="1"/>
          </p:cNvPicPr>
          <p:nvPr>
            <p:ph idx="1"/>
          </p:nvPr>
        </p:nvPicPr>
        <p:blipFill>
          <a:blip r:embed="rId2"/>
          <a:stretch>
            <a:fillRect/>
          </a:stretch>
        </p:blipFill>
        <p:spPr>
          <a:xfrm>
            <a:off x="1397755" y="2160588"/>
            <a:ext cx="7156528" cy="3881437"/>
          </a:xfrm>
        </p:spPr>
      </p:pic>
    </p:spTree>
    <p:extLst>
      <p:ext uri="{BB962C8B-B14F-4D97-AF65-F5344CB8AC3E}">
        <p14:creationId xmlns:p14="http://schemas.microsoft.com/office/powerpoint/2010/main" val="399433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255A-B8B8-9E09-6A1A-B5248651E598}"/>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7EFD41E8-D972-E2D9-4768-F4DF7CB5759A}"/>
              </a:ext>
            </a:extLst>
          </p:cNvPr>
          <p:cNvPicPr>
            <a:picLocks noGrp="1" noChangeAspect="1"/>
          </p:cNvPicPr>
          <p:nvPr>
            <p:ph idx="1"/>
          </p:nvPr>
        </p:nvPicPr>
        <p:blipFill>
          <a:blip r:embed="rId2"/>
          <a:stretch>
            <a:fillRect/>
          </a:stretch>
        </p:blipFill>
        <p:spPr>
          <a:xfrm>
            <a:off x="677863" y="2399953"/>
            <a:ext cx="8596312" cy="3402706"/>
          </a:xfrm>
        </p:spPr>
      </p:pic>
    </p:spTree>
    <p:extLst>
      <p:ext uri="{BB962C8B-B14F-4D97-AF65-F5344CB8AC3E}">
        <p14:creationId xmlns:p14="http://schemas.microsoft.com/office/powerpoint/2010/main" val="273346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6AF2-D732-7FDA-6AAF-2AF74F2F89A9}"/>
              </a:ext>
            </a:extLst>
          </p:cNvPr>
          <p:cNvSpPr>
            <a:spLocks noGrp="1"/>
          </p:cNvSpPr>
          <p:nvPr>
            <p:ph type="title"/>
          </p:nvPr>
        </p:nvSpPr>
        <p:spPr/>
        <p:txBody>
          <a:bodyPr/>
          <a:lstStyle/>
          <a:p>
            <a:r>
              <a:rPr lang="en-IN" dirty="0"/>
              <a:t>DOCTOR MODULE</a:t>
            </a:r>
          </a:p>
        </p:txBody>
      </p:sp>
      <p:sp>
        <p:nvSpPr>
          <p:cNvPr id="3" name="Content Placeholder 2">
            <a:extLst>
              <a:ext uri="{FF2B5EF4-FFF2-40B4-BE49-F238E27FC236}">
                <a16:creationId xmlns:a16="http://schemas.microsoft.com/office/drawing/2014/main" id="{49E87210-728F-CA48-C496-50A5D520FACC}"/>
              </a:ext>
            </a:extLst>
          </p:cNvPr>
          <p:cNvSpPr>
            <a:spLocks noGrp="1"/>
          </p:cNvSpPr>
          <p:nvPr>
            <p:ph idx="1"/>
          </p:nvPr>
        </p:nvSpPr>
        <p:spPr>
          <a:xfrm>
            <a:off x="534190" y="2232307"/>
            <a:ext cx="8596668" cy="3880773"/>
          </a:xfrm>
        </p:spPr>
        <p:txBody>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Sign-up and Login</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see the Appointment and Discharge List</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DELETE  the Appointments once attended </a:t>
            </a:r>
          </a:p>
          <a:p>
            <a:endParaRPr lang="en-IN" dirty="0"/>
          </a:p>
        </p:txBody>
      </p:sp>
      <p:pic>
        <p:nvPicPr>
          <p:cNvPr id="5" name="Picture 4">
            <a:extLst>
              <a:ext uri="{FF2B5EF4-FFF2-40B4-BE49-F238E27FC236}">
                <a16:creationId xmlns:a16="http://schemas.microsoft.com/office/drawing/2014/main" id="{629F7058-A178-9081-F869-58C8DFA52055}"/>
              </a:ext>
            </a:extLst>
          </p:cNvPr>
          <p:cNvPicPr>
            <a:picLocks noChangeAspect="1"/>
          </p:cNvPicPr>
          <p:nvPr/>
        </p:nvPicPr>
        <p:blipFill>
          <a:blip r:embed="rId2"/>
          <a:stretch>
            <a:fillRect/>
          </a:stretch>
        </p:blipFill>
        <p:spPr>
          <a:xfrm>
            <a:off x="7359477" y="1270000"/>
            <a:ext cx="1914525" cy="2381250"/>
          </a:xfrm>
          <a:prstGeom prst="rect">
            <a:avLst/>
          </a:prstGeom>
        </p:spPr>
      </p:pic>
    </p:spTree>
    <p:extLst>
      <p:ext uri="{BB962C8B-B14F-4D97-AF65-F5344CB8AC3E}">
        <p14:creationId xmlns:p14="http://schemas.microsoft.com/office/powerpoint/2010/main" val="344623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41CE-DCDD-1283-6CBA-0CAF91468A70}"/>
              </a:ext>
            </a:extLst>
          </p:cNvPr>
          <p:cNvSpPr>
            <a:spLocks noGrp="1"/>
          </p:cNvSpPr>
          <p:nvPr>
            <p:ph type="title"/>
          </p:nvPr>
        </p:nvSpPr>
        <p:spPr/>
        <p:txBody>
          <a:bodyPr/>
          <a:lstStyle/>
          <a:p>
            <a:r>
              <a:rPr lang="en-IN" dirty="0"/>
              <a:t>Doctor Sign Up</a:t>
            </a:r>
          </a:p>
        </p:txBody>
      </p:sp>
      <p:pic>
        <p:nvPicPr>
          <p:cNvPr id="5" name="Content Placeholder 4">
            <a:extLst>
              <a:ext uri="{FF2B5EF4-FFF2-40B4-BE49-F238E27FC236}">
                <a16:creationId xmlns:a16="http://schemas.microsoft.com/office/drawing/2014/main" id="{F7F876CC-AF18-0024-4431-65E7F03E1917}"/>
              </a:ext>
            </a:extLst>
          </p:cNvPr>
          <p:cNvPicPr>
            <a:picLocks noGrp="1" noChangeAspect="1"/>
          </p:cNvPicPr>
          <p:nvPr>
            <p:ph idx="1"/>
          </p:nvPr>
        </p:nvPicPr>
        <p:blipFill>
          <a:blip r:embed="rId2"/>
          <a:stretch>
            <a:fillRect/>
          </a:stretch>
        </p:blipFill>
        <p:spPr>
          <a:xfrm>
            <a:off x="1283325" y="2160588"/>
            <a:ext cx="7385388" cy="3881437"/>
          </a:xfrm>
        </p:spPr>
      </p:pic>
    </p:spTree>
    <p:extLst>
      <p:ext uri="{BB962C8B-B14F-4D97-AF65-F5344CB8AC3E}">
        <p14:creationId xmlns:p14="http://schemas.microsoft.com/office/powerpoint/2010/main" val="1409147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AF8C-1DD1-B69D-7C17-44EEA97617E7}"/>
              </a:ext>
            </a:extLst>
          </p:cNvPr>
          <p:cNvSpPr>
            <a:spLocks noGrp="1"/>
          </p:cNvSpPr>
          <p:nvPr>
            <p:ph type="title"/>
          </p:nvPr>
        </p:nvSpPr>
        <p:spPr/>
        <p:txBody>
          <a:bodyPr/>
          <a:lstStyle/>
          <a:p>
            <a:r>
              <a:rPr lang="en-IN" dirty="0"/>
              <a:t>Doctor Login</a:t>
            </a:r>
          </a:p>
        </p:txBody>
      </p:sp>
      <p:pic>
        <p:nvPicPr>
          <p:cNvPr id="5" name="Content Placeholder 4">
            <a:extLst>
              <a:ext uri="{FF2B5EF4-FFF2-40B4-BE49-F238E27FC236}">
                <a16:creationId xmlns:a16="http://schemas.microsoft.com/office/drawing/2014/main" id="{9ED94D7B-E616-EBF2-503D-C524799681D5}"/>
              </a:ext>
            </a:extLst>
          </p:cNvPr>
          <p:cNvPicPr>
            <a:picLocks noGrp="1" noChangeAspect="1"/>
          </p:cNvPicPr>
          <p:nvPr>
            <p:ph idx="1"/>
          </p:nvPr>
        </p:nvPicPr>
        <p:blipFill>
          <a:blip r:embed="rId2"/>
          <a:stretch>
            <a:fillRect/>
          </a:stretch>
        </p:blipFill>
        <p:spPr>
          <a:xfrm>
            <a:off x="917377" y="2160588"/>
            <a:ext cx="8117284" cy="3881437"/>
          </a:xfrm>
        </p:spPr>
      </p:pic>
    </p:spTree>
    <p:extLst>
      <p:ext uri="{BB962C8B-B14F-4D97-AF65-F5344CB8AC3E}">
        <p14:creationId xmlns:p14="http://schemas.microsoft.com/office/powerpoint/2010/main" val="353445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EDFC-524A-D295-261A-D6481A11BCAD}"/>
              </a:ext>
            </a:extLst>
          </p:cNvPr>
          <p:cNvSpPr>
            <a:spLocks noGrp="1"/>
          </p:cNvSpPr>
          <p:nvPr>
            <p:ph type="title"/>
          </p:nvPr>
        </p:nvSpPr>
        <p:spPr/>
        <p:txBody>
          <a:bodyPr/>
          <a:lstStyle/>
          <a:p>
            <a:pPr algn="ctr"/>
            <a:r>
              <a:rPr lang="en-IN" dirty="0"/>
              <a:t>Group -3 Team Members</a:t>
            </a:r>
          </a:p>
        </p:txBody>
      </p:sp>
      <p:sp>
        <p:nvSpPr>
          <p:cNvPr id="3" name="Content Placeholder 2">
            <a:extLst>
              <a:ext uri="{FF2B5EF4-FFF2-40B4-BE49-F238E27FC236}">
                <a16:creationId xmlns:a16="http://schemas.microsoft.com/office/drawing/2014/main" id="{6B088BCC-0CB8-126D-029E-AC39C37D978F}"/>
              </a:ext>
            </a:extLst>
          </p:cNvPr>
          <p:cNvSpPr>
            <a:spLocks noGrp="1"/>
          </p:cNvSpPr>
          <p:nvPr>
            <p:ph idx="1"/>
          </p:nvPr>
        </p:nvSpPr>
        <p:spPr>
          <a:xfrm>
            <a:off x="1933074" y="1981200"/>
            <a:ext cx="9601200" cy="3581400"/>
          </a:xfrm>
        </p:spPr>
        <p:txBody>
          <a:bodyPr numCol="1">
            <a:normAutofit fontScale="92500" lnSpcReduction="10000"/>
          </a:bodyPr>
          <a:lstStyle/>
          <a:p>
            <a:pPr marL="0" indent="0" algn="just">
              <a:buNone/>
            </a:pPr>
            <a:r>
              <a:rPr lang="en-IN" dirty="0"/>
              <a:t>2530363		-	</a:t>
            </a:r>
            <a:r>
              <a:rPr lang="en-IN" dirty="0" err="1"/>
              <a:t>NandhaKumar</a:t>
            </a:r>
            <a:r>
              <a:rPr lang="en-IN" dirty="0"/>
              <a:t> </a:t>
            </a:r>
            <a:r>
              <a:rPr lang="en-IN" dirty="0" err="1"/>
              <a:t>Velumani</a:t>
            </a:r>
            <a:endParaRPr lang="en-IN" dirty="0"/>
          </a:p>
          <a:p>
            <a:pPr marL="0" indent="0" algn="just">
              <a:buNone/>
            </a:pPr>
            <a:r>
              <a:rPr lang="en-IN" dirty="0"/>
              <a:t>2529033	 	-	</a:t>
            </a:r>
            <a:r>
              <a:rPr lang="en-IN" dirty="0" err="1"/>
              <a:t>Gokulrajan</a:t>
            </a:r>
            <a:r>
              <a:rPr lang="en-IN" dirty="0"/>
              <a:t> Nagarajan</a:t>
            </a:r>
          </a:p>
          <a:p>
            <a:pPr marL="0" indent="0" algn="just">
              <a:buNone/>
            </a:pPr>
            <a:r>
              <a:rPr lang="en-IN" dirty="0"/>
              <a:t>2529519		-	Mahesh M</a:t>
            </a:r>
          </a:p>
          <a:p>
            <a:pPr marL="0" indent="0" algn="just">
              <a:buNone/>
            </a:pPr>
            <a:r>
              <a:rPr lang="en-IN" dirty="0"/>
              <a:t>2529221		-	</a:t>
            </a:r>
            <a:r>
              <a:rPr lang="en-IN" dirty="0" err="1"/>
              <a:t>Jimms</a:t>
            </a:r>
            <a:r>
              <a:rPr lang="en-IN" dirty="0"/>
              <a:t> Mathew</a:t>
            </a:r>
          </a:p>
          <a:p>
            <a:pPr marL="0" indent="0" algn="just">
              <a:buNone/>
            </a:pPr>
            <a:r>
              <a:rPr lang="en-IN" dirty="0"/>
              <a:t>2528983		-	</a:t>
            </a:r>
            <a:r>
              <a:rPr lang="en-IN" dirty="0" err="1"/>
              <a:t>Suriya</a:t>
            </a:r>
            <a:r>
              <a:rPr lang="en-IN" dirty="0"/>
              <a:t> Ramesh</a:t>
            </a:r>
          </a:p>
          <a:p>
            <a:pPr marL="0" indent="0" algn="just">
              <a:buNone/>
            </a:pPr>
            <a:r>
              <a:rPr lang="en-IN" dirty="0"/>
              <a:t>2529230		-	Venkat Kumar P J</a:t>
            </a:r>
          </a:p>
          <a:p>
            <a:pPr marL="0" indent="0" algn="just">
              <a:buNone/>
            </a:pPr>
            <a:r>
              <a:rPr lang="en-IN" dirty="0"/>
              <a:t>2528835		-	Mohamed </a:t>
            </a:r>
            <a:r>
              <a:rPr lang="en-IN" dirty="0" err="1"/>
              <a:t>Yoosuf</a:t>
            </a:r>
            <a:r>
              <a:rPr lang="en-IN" dirty="0"/>
              <a:t> I</a:t>
            </a:r>
          </a:p>
          <a:p>
            <a:pPr marL="0" indent="0" algn="just">
              <a:buNone/>
            </a:pPr>
            <a:r>
              <a:rPr lang="en-IN" dirty="0"/>
              <a:t>2528010		-	</a:t>
            </a:r>
            <a:r>
              <a:rPr lang="en-IN" dirty="0" err="1"/>
              <a:t>Cheethirala</a:t>
            </a:r>
            <a:r>
              <a:rPr lang="en-IN" dirty="0"/>
              <a:t> </a:t>
            </a:r>
            <a:r>
              <a:rPr lang="en-IN" dirty="0" err="1"/>
              <a:t>Manasa</a:t>
            </a:r>
            <a:endParaRPr lang="en-IN" dirty="0"/>
          </a:p>
          <a:p>
            <a:pPr marL="0" indent="0" algn="just">
              <a:buNone/>
            </a:pPr>
            <a:r>
              <a:rPr lang="en-IN" dirty="0"/>
              <a:t>2528574		-	Basava Rishitha</a:t>
            </a:r>
          </a:p>
          <a:p>
            <a:pPr marL="0" indent="0" algn="just">
              <a:buNone/>
            </a:pPr>
            <a:r>
              <a:rPr lang="en-IN" dirty="0"/>
              <a:t>2530554		-	</a:t>
            </a:r>
            <a:r>
              <a:rPr lang="en-IN" dirty="0" err="1"/>
              <a:t>Aisshwarya</a:t>
            </a:r>
            <a:r>
              <a:rPr lang="en-IN" dirty="0"/>
              <a:t> N S</a:t>
            </a:r>
          </a:p>
          <a:p>
            <a:pPr marL="0" indent="0">
              <a:buNone/>
            </a:pPr>
            <a:endParaRPr lang="en-IN" dirty="0"/>
          </a:p>
        </p:txBody>
      </p:sp>
    </p:spTree>
    <p:extLst>
      <p:ext uri="{BB962C8B-B14F-4D97-AF65-F5344CB8AC3E}">
        <p14:creationId xmlns:p14="http://schemas.microsoft.com/office/powerpoint/2010/main" val="94974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719E-ADFF-DC08-BA10-E12B42CC41DE}"/>
              </a:ext>
            </a:extLst>
          </p:cNvPr>
          <p:cNvSpPr>
            <a:spLocks noGrp="1"/>
          </p:cNvSpPr>
          <p:nvPr>
            <p:ph type="title"/>
          </p:nvPr>
        </p:nvSpPr>
        <p:spPr/>
        <p:txBody>
          <a:bodyPr/>
          <a:lstStyle/>
          <a:p>
            <a:r>
              <a:rPr lang="en-IN" dirty="0"/>
              <a:t>Doctor Dashboard</a:t>
            </a:r>
          </a:p>
        </p:txBody>
      </p:sp>
      <p:pic>
        <p:nvPicPr>
          <p:cNvPr id="5" name="Content Placeholder 4">
            <a:extLst>
              <a:ext uri="{FF2B5EF4-FFF2-40B4-BE49-F238E27FC236}">
                <a16:creationId xmlns:a16="http://schemas.microsoft.com/office/drawing/2014/main" id="{3D83CAFF-7BF2-D861-D4AD-426F0772920E}"/>
              </a:ext>
            </a:extLst>
          </p:cNvPr>
          <p:cNvPicPr>
            <a:picLocks noGrp="1" noChangeAspect="1"/>
          </p:cNvPicPr>
          <p:nvPr>
            <p:ph idx="1"/>
          </p:nvPr>
        </p:nvPicPr>
        <p:blipFill>
          <a:blip r:embed="rId2"/>
          <a:stretch>
            <a:fillRect/>
          </a:stretch>
        </p:blipFill>
        <p:spPr>
          <a:xfrm>
            <a:off x="806335" y="2160588"/>
            <a:ext cx="8339368" cy="3881437"/>
          </a:xfrm>
        </p:spPr>
      </p:pic>
    </p:spTree>
    <p:extLst>
      <p:ext uri="{BB962C8B-B14F-4D97-AF65-F5344CB8AC3E}">
        <p14:creationId xmlns:p14="http://schemas.microsoft.com/office/powerpoint/2010/main" val="338175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9D1-7424-8BBA-4BC2-720D9A353C62}"/>
              </a:ext>
            </a:extLst>
          </p:cNvPr>
          <p:cNvSpPr>
            <a:spLocks noGrp="1"/>
          </p:cNvSpPr>
          <p:nvPr>
            <p:ph type="title"/>
          </p:nvPr>
        </p:nvSpPr>
        <p:spPr/>
        <p:txBody>
          <a:bodyPr>
            <a:normAutofit/>
          </a:bodyPr>
          <a:lstStyle/>
          <a:p>
            <a:r>
              <a:rPr lang="en-IN" dirty="0"/>
              <a:t>PATIENT MODULE</a:t>
            </a:r>
          </a:p>
        </p:txBody>
      </p:sp>
      <p:sp>
        <p:nvSpPr>
          <p:cNvPr id="3" name="Content Placeholder 2">
            <a:extLst>
              <a:ext uri="{FF2B5EF4-FFF2-40B4-BE49-F238E27FC236}">
                <a16:creationId xmlns:a16="http://schemas.microsoft.com/office/drawing/2014/main" id="{B0938651-731E-2DDF-20BF-4E0594D574BB}"/>
              </a:ext>
            </a:extLst>
          </p:cNvPr>
          <p:cNvSpPr>
            <a:spLocks noGrp="1"/>
          </p:cNvSpPr>
          <p:nvPr>
            <p:ph idx="1"/>
          </p:nvPr>
        </p:nvSpPr>
        <p:spPr/>
        <p:txBody>
          <a:bodyPr/>
          <a:lstStyle/>
          <a:p>
            <a:pPr>
              <a:lnSpc>
                <a:spcPct val="150000"/>
              </a:lnSpc>
            </a:pPr>
            <a:r>
              <a:rPr lang="en-IN" sz="2000" dirty="0">
                <a:latin typeface="Times New Roman" panose="02020603050405020304" pitchFamily="18" charset="0"/>
                <a:cs typeface="Times New Roman" panose="02020603050405020304" pitchFamily="18" charset="0"/>
              </a:rPr>
              <a:t>Patient can Sign-up and Login</a:t>
            </a:r>
          </a:p>
          <a:p>
            <a:pPr>
              <a:lnSpc>
                <a:spcPct val="150000"/>
              </a:lnSpc>
            </a:pPr>
            <a:r>
              <a:rPr lang="en-IN" sz="2000" dirty="0">
                <a:latin typeface="Times New Roman" panose="02020603050405020304" pitchFamily="18" charset="0"/>
                <a:cs typeface="Times New Roman" panose="02020603050405020304" pitchFamily="18" charset="0"/>
              </a:rPr>
              <a:t>Patient can register the Appointment</a:t>
            </a:r>
          </a:p>
          <a:p>
            <a:pPr>
              <a:lnSpc>
                <a:spcPct val="150000"/>
              </a:lnSpc>
            </a:pPr>
            <a:r>
              <a:rPr lang="en-IN" sz="2000" dirty="0">
                <a:latin typeface="Times New Roman" panose="02020603050405020304" pitchFamily="18" charset="0"/>
                <a:cs typeface="Times New Roman" panose="02020603050405020304" pitchFamily="18" charset="0"/>
              </a:rPr>
              <a:t>Patient can see the Doctor who is allotted by the admin </a:t>
            </a:r>
          </a:p>
          <a:p>
            <a:pPr>
              <a:lnSpc>
                <a:spcPct val="150000"/>
              </a:lnSpc>
            </a:pPr>
            <a:r>
              <a:rPr lang="en-IN" sz="2000" dirty="0">
                <a:latin typeface="Times New Roman" panose="02020603050405020304" pitchFamily="18" charset="0"/>
                <a:cs typeface="Times New Roman" panose="02020603050405020304" pitchFamily="18" charset="0"/>
              </a:rPr>
              <a:t>Patient can give the Feedback about the service provided by the hospital</a:t>
            </a:r>
          </a:p>
          <a:p>
            <a:endParaRPr lang="en-IN" dirty="0"/>
          </a:p>
        </p:txBody>
      </p:sp>
      <p:pic>
        <p:nvPicPr>
          <p:cNvPr id="4" name="Picture 3">
            <a:extLst>
              <a:ext uri="{FF2B5EF4-FFF2-40B4-BE49-F238E27FC236}">
                <a16:creationId xmlns:a16="http://schemas.microsoft.com/office/drawing/2014/main" id="{34A94B90-411C-B5FD-2BDA-9F0800EC089C}"/>
              </a:ext>
            </a:extLst>
          </p:cNvPr>
          <p:cNvPicPr>
            <a:picLocks noChangeAspect="1"/>
          </p:cNvPicPr>
          <p:nvPr/>
        </p:nvPicPr>
        <p:blipFill>
          <a:blip r:embed="rId2"/>
          <a:stretch>
            <a:fillRect/>
          </a:stretch>
        </p:blipFill>
        <p:spPr>
          <a:xfrm>
            <a:off x="7014042" y="1689286"/>
            <a:ext cx="2466975" cy="1847850"/>
          </a:xfrm>
          <a:prstGeom prst="rect">
            <a:avLst/>
          </a:prstGeom>
        </p:spPr>
      </p:pic>
    </p:spTree>
    <p:extLst>
      <p:ext uri="{BB962C8B-B14F-4D97-AF65-F5344CB8AC3E}">
        <p14:creationId xmlns:p14="http://schemas.microsoft.com/office/powerpoint/2010/main" val="78376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B050-3B42-09A1-98C2-12FD628BF968}"/>
              </a:ext>
            </a:extLst>
          </p:cNvPr>
          <p:cNvSpPr>
            <a:spLocks noGrp="1"/>
          </p:cNvSpPr>
          <p:nvPr>
            <p:ph type="title"/>
          </p:nvPr>
        </p:nvSpPr>
        <p:spPr/>
        <p:txBody>
          <a:bodyPr/>
          <a:lstStyle/>
          <a:p>
            <a:r>
              <a:rPr lang="en-IN" dirty="0"/>
              <a:t>Patient Sign Up</a:t>
            </a:r>
          </a:p>
        </p:txBody>
      </p:sp>
      <p:pic>
        <p:nvPicPr>
          <p:cNvPr id="5" name="Content Placeholder 4">
            <a:extLst>
              <a:ext uri="{FF2B5EF4-FFF2-40B4-BE49-F238E27FC236}">
                <a16:creationId xmlns:a16="http://schemas.microsoft.com/office/drawing/2014/main" id="{B53F97B6-78EE-D383-ADD2-7225626CEFBC}"/>
              </a:ext>
            </a:extLst>
          </p:cNvPr>
          <p:cNvPicPr>
            <a:picLocks noGrp="1" noChangeAspect="1"/>
          </p:cNvPicPr>
          <p:nvPr>
            <p:ph idx="1"/>
          </p:nvPr>
        </p:nvPicPr>
        <p:blipFill>
          <a:blip r:embed="rId2"/>
          <a:stretch>
            <a:fillRect/>
          </a:stretch>
        </p:blipFill>
        <p:spPr>
          <a:xfrm>
            <a:off x="3056510" y="2160588"/>
            <a:ext cx="3839017" cy="3881437"/>
          </a:xfrm>
        </p:spPr>
      </p:pic>
    </p:spTree>
    <p:extLst>
      <p:ext uri="{BB962C8B-B14F-4D97-AF65-F5344CB8AC3E}">
        <p14:creationId xmlns:p14="http://schemas.microsoft.com/office/powerpoint/2010/main" val="3704054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DD87-77D4-A9EC-3A49-B81D188BBF35}"/>
              </a:ext>
            </a:extLst>
          </p:cNvPr>
          <p:cNvSpPr>
            <a:spLocks noGrp="1"/>
          </p:cNvSpPr>
          <p:nvPr>
            <p:ph type="title"/>
          </p:nvPr>
        </p:nvSpPr>
        <p:spPr/>
        <p:txBody>
          <a:bodyPr/>
          <a:lstStyle/>
          <a:p>
            <a:r>
              <a:rPr lang="en-IN" dirty="0"/>
              <a:t>Patient Login</a:t>
            </a:r>
          </a:p>
        </p:txBody>
      </p:sp>
      <p:pic>
        <p:nvPicPr>
          <p:cNvPr id="5" name="Content Placeholder 4">
            <a:extLst>
              <a:ext uri="{FF2B5EF4-FFF2-40B4-BE49-F238E27FC236}">
                <a16:creationId xmlns:a16="http://schemas.microsoft.com/office/drawing/2014/main" id="{06D5A7F9-7C2A-5B6B-985F-291C9CB09893}"/>
              </a:ext>
            </a:extLst>
          </p:cNvPr>
          <p:cNvPicPr>
            <a:picLocks noGrp="1" noChangeAspect="1"/>
          </p:cNvPicPr>
          <p:nvPr>
            <p:ph idx="1"/>
          </p:nvPr>
        </p:nvPicPr>
        <p:blipFill>
          <a:blip r:embed="rId2"/>
          <a:stretch>
            <a:fillRect/>
          </a:stretch>
        </p:blipFill>
        <p:spPr>
          <a:xfrm>
            <a:off x="1543519" y="1757082"/>
            <a:ext cx="7905281" cy="4284943"/>
          </a:xfrm>
        </p:spPr>
      </p:pic>
    </p:spTree>
    <p:extLst>
      <p:ext uri="{BB962C8B-B14F-4D97-AF65-F5344CB8AC3E}">
        <p14:creationId xmlns:p14="http://schemas.microsoft.com/office/powerpoint/2010/main" val="152756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D44E-F197-6FC2-656F-5DF28B38E686}"/>
              </a:ext>
            </a:extLst>
          </p:cNvPr>
          <p:cNvSpPr>
            <a:spLocks noGrp="1"/>
          </p:cNvSpPr>
          <p:nvPr>
            <p:ph type="title"/>
          </p:nvPr>
        </p:nvSpPr>
        <p:spPr/>
        <p:txBody>
          <a:bodyPr/>
          <a:lstStyle/>
          <a:p>
            <a:r>
              <a:rPr lang="en-IN" dirty="0"/>
              <a:t>Advantages </a:t>
            </a:r>
          </a:p>
        </p:txBody>
      </p:sp>
      <p:sp>
        <p:nvSpPr>
          <p:cNvPr id="7" name="Content Placeholder 6">
            <a:extLst>
              <a:ext uri="{FF2B5EF4-FFF2-40B4-BE49-F238E27FC236}">
                <a16:creationId xmlns:a16="http://schemas.microsoft.com/office/drawing/2014/main" id="{AC56D995-3CDF-17F9-A884-182BB65C094D}"/>
              </a:ext>
            </a:extLst>
          </p:cNvPr>
          <p:cNvSpPr>
            <a:spLocks noGrp="1"/>
          </p:cNvSpPr>
          <p:nvPr>
            <p:ph idx="1"/>
          </p:nvPr>
        </p:nvSpPr>
        <p:spPr/>
        <p:txBody>
          <a:bodyPr/>
          <a:lstStyle/>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Time-saving Technology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Improved Efficiency by avoiding human errors</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Reduces scope for Error</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Data security and correct data retrieval made possible</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Cost-effective and easily manageable</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Easy access to patient data with correct patient history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Easy monitoring of supplies in inventory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Reduces the work of documentation</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Better Audit controls and policy compliance.</a:t>
            </a:r>
          </a:p>
          <a:p>
            <a:endParaRPr lang="en-IN" dirty="0"/>
          </a:p>
        </p:txBody>
      </p:sp>
    </p:spTree>
    <p:extLst>
      <p:ext uri="{BB962C8B-B14F-4D97-AF65-F5344CB8AC3E}">
        <p14:creationId xmlns:p14="http://schemas.microsoft.com/office/powerpoint/2010/main" val="29470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62FE-92AF-D456-1D35-CA9C61CC3575}"/>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978C5B0A-BC09-4315-C594-09702E303DAE}"/>
              </a:ext>
            </a:extLst>
          </p:cNvPr>
          <p:cNvSpPr>
            <a:spLocks noGrp="1"/>
          </p:cNvSpPr>
          <p:nvPr>
            <p:ph idx="1"/>
          </p:nvPr>
        </p:nvSpPr>
        <p:spPr/>
        <p:txBody>
          <a:bodyPr/>
          <a:lstStyle/>
          <a:p>
            <a:r>
              <a:rPr lang="en-US" b="0" i="0" dirty="0"/>
              <a:t>Lack of employment is another such thing. The chances of employment usually become less with the automation of the system.</a:t>
            </a:r>
            <a:endParaRPr lang="en-US" dirty="0"/>
          </a:p>
          <a:p>
            <a:endParaRPr lang="en-IN" dirty="0"/>
          </a:p>
        </p:txBody>
      </p:sp>
    </p:spTree>
    <p:extLst>
      <p:ext uri="{BB962C8B-B14F-4D97-AF65-F5344CB8AC3E}">
        <p14:creationId xmlns:p14="http://schemas.microsoft.com/office/powerpoint/2010/main" val="631506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2C4A-0111-2E05-2423-0435DDD86E9D}"/>
              </a:ext>
            </a:extLst>
          </p:cNvPr>
          <p:cNvSpPr>
            <a:spLocks noGrp="1"/>
          </p:cNvSpPr>
          <p:nvPr>
            <p:ph type="title"/>
          </p:nvPr>
        </p:nvSpPr>
        <p:spPr/>
        <p:txBody>
          <a:bodyPr/>
          <a:lstStyle/>
          <a:p>
            <a:r>
              <a:rPr lang="en-IN" dirty="0"/>
              <a:t>Testing</a:t>
            </a:r>
          </a:p>
        </p:txBody>
      </p:sp>
      <p:pic>
        <p:nvPicPr>
          <p:cNvPr id="5" name="Content Placeholder 4">
            <a:extLst>
              <a:ext uri="{FF2B5EF4-FFF2-40B4-BE49-F238E27FC236}">
                <a16:creationId xmlns:a16="http://schemas.microsoft.com/office/drawing/2014/main" id="{37309496-8085-32ED-CD83-57821583B54D}"/>
              </a:ext>
            </a:extLst>
          </p:cNvPr>
          <p:cNvPicPr>
            <a:picLocks noGrp="1" noChangeAspect="1"/>
          </p:cNvPicPr>
          <p:nvPr>
            <p:ph idx="1"/>
          </p:nvPr>
        </p:nvPicPr>
        <p:blipFill>
          <a:blip r:embed="rId2"/>
          <a:stretch>
            <a:fillRect/>
          </a:stretch>
        </p:blipFill>
        <p:spPr>
          <a:xfrm>
            <a:off x="1525502" y="1613741"/>
            <a:ext cx="6900332" cy="3881437"/>
          </a:xfrm>
        </p:spPr>
      </p:pic>
    </p:spTree>
    <p:extLst>
      <p:ext uri="{BB962C8B-B14F-4D97-AF65-F5344CB8AC3E}">
        <p14:creationId xmlns:p14="http://schemas.microsoft.com/office/powerpoint/2010/main" val="231983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01244-4C8D-2C2E-8F30-3D44B929F1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5687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AC2B5-3B0D-5AA7-9D77-CCDAA737A9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7436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649A19-AE37-2E7C-F98E-763546C1E2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919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CEEF2-C2E2-859D-A39B-16E9238BEEEA}"/>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1BBE39E0-A883-8E8B-D7C1-581B3609633B}"/>
              </a:ext>
            </a:extLst>
          </p:cNvPr>
          <p:cNvSpPr>
            <a:spLocks noGrp="1"/>
          </p:cNvSpPr>
          <p:nvPr>
            <p:ph idx="1"/>
          </p:nvPr>
        </p:nvSpPr>
        <p:spPr>
          <a:xfrm>
            <a:off x="677334" y="1497107"/>
            <a:ext cx="8596668" cy="4544256"/>
          </a:xfrm>
        </p:spPr>
        <p:txBody>
          <a:bodyPr>
            <a:normAutofit/>
          </a:bodyPr>
          <a:lstStyle/>
          <a:p>
            <a:r>
              <a:rPr lang="en-IN" dirty="0"/>
              <a:t>Aim</a:t>
            </a:r>
          </a:p>
          <a:p>
            <a:r>
              <a:rPr lang="en-IN" dirty="0"/>
              <a:t>Objective</a:t>
            </a:r>
          </a:p>
          <a:p>
            <a:r>
              <a:rPr lang="en-IN" dirty="0"/>
              <a:t>Introduction</a:t>
            </a:r>
          </a:p>
          <a:p>
            <a:r>
              <a:rPr lang="en-IN" dirty="0"/>
              <a:t>Why Hospital Management System</a:t>
            </a:r>
          </a:p>
          <a:p>
            <a:r>
              <a:rPr lang="en-IN" dirty="0"/>
              <a:t>System Requirements</a:t>
            </a:r>
          </a:p>
          <a:p>
            <a:r>
              <a:rPr lang="en-IN" dirty="0"/>
              <a:t>Tools and Languages</a:t>
            </a:r>
          </a:p>
          <a:p>
            <a:r>
              <a:rPr lang="en-IN" dirty="0"/>
              <a:t>Modules (Admin, Doctor, and Patient)</a:t>
            </a:r>
          </a:p>
          <a:p>
            <a:r>
              <a:rPr lang="en-IN" dirty="0"/>
              <a:t>Testing</a:t>
            </a:r>
          </a:p>
          <a:p>
            <a:r>
              <a:rPr lang="en-IN" dirty="0"/>
              <a:t>Advantages and Disadvantages</a:t>
            </a:r>
          </a:p>
          <a:p>
            <a:r>
              <a:rPr lang="en-IN" dirty="0"/>
              <a:t>Conclusion</a:t>
            </a:r>
          </a:p>
          <a:p>
            <a:endParaRPr lang="en-IN" dirty="0"/>
          </a:p>
          <a:p>
            <a:endParaRPr lang="en-IN" dirty="0"/>
          </a:p>
        </p:txBody>
      </p:sp>
    </p:spTree>
    <p:extLst>
      <p:ext uri="{BB962C8B-B14F-4D97-AF65-F5344CB8AC3E}">
        <p14:creationId xmlns:p14="http://schemas.microsoft.com/office/powerpoint/2010/main" val="822276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EC2C8-5742-E19F-D9A4-698D23E24C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684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F0A89-343D-CA61-FAF1-85FBBB8F0F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8693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45FD1-EEE5-DFF3-8C88-F5C4D573C1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361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F866F-3390-94E9-C721-F8BB8F5AD8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5764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D76A8-7488-B73C-7200-962268D953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5747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74A65-D570-11BC-B98E-FF4744C1CF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6292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F2068-8BD8-E825-306D-08C4699EB1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936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26743-69C2-1F88-3157-C9808FE6D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2155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5AB41-ECAA-1DEF-3A88-A53FA749CC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1103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4EDC4-C4D7-06AE-88CA-AF517F0E76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512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93DE-15D9-819D-1E9F-E62745FB027E}"/>
              </a:ext>
            </a:extLst>
          </p:cNvPr>
          <p:cNvSpPr>
            <a:spLocks noGrp="1"/>
          </p:cNvSpPr>
          <p:nvPr>
            <p:ph type="title"/>
          </p:nvPr>
        </p:nvSpPr>
        <p:spPr/>
        <p:txBody>
          <a:bodyPr>
            <a:normAutofit/>
          </a:bodyPr>
          <a:lstStyle/>
          <a:p>
            <a:r>
              <a:rPr lang="en-IN" sz="6600" dirty="0"/>
              <a:t>Aim</a:t>
            </a:r>
          </a:p>
        </p:txBody>
      </p:sp>
      <p:graphicFrame>
        <p:nvGraphicFramePr>
          <p:cNvPr id="4" name="Content Placeholder 3">
            <a:extLst>
              <a:ext uri="{FF2B5EF4-FFF2-40B4-BE49-F238E27FC236}">
                <a16:creationId xmlns:a16="http://schemas.microsoft.com/office/drawing/2014/main" id="{C7B2D32D-4E49-FBA3-CAEF-156E939774F4}"/>
              </a:ext>
            </a:extLst>
          </p:cNvPr>
          <p:cNvGraphicFramePr>
            <a:graphicFrameLocks noGrp="1"/>
          </p:cNvGraphicFramePr>
          <p:nvPr>
            <p:ph idx="1"/>
            <p:extLst>
              <p:ext uri="{D42A27DB-BD31-4B8C-83A1-F6EECF244321}">
                <p14:modId xmlns:p14="http://schemas.microsoft.com/office/powerpoint/2010/main" val="2455560504"/>
              </p:ext>
            </p:extLst>
          </p:nvPr>
        </p:nvGraphicFramePr>
        <p:xfrm>
          <a:off x="677863" y="1801907"/>
          <a:ext cx="8596312" cy="3630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330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256A-E4D4-92DE-8D96-9520F8C2DC5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DCCA2D16-D65F-E909-4876-F6E5725A56E6}"/>
              </a:ext>
            </a:extLst>
          </p:cNvPr>
          <p:cNvSpPr>
            <a:spLocks noGrp="1"/>
          </p:cNvSpPr>
          <p:nvPr>
            <p:ph idx="1"/>
          </p:nvPr>
        </p:nvSpPr>
        <p:spPr>
          <a:xfrm>
            <a:off x="677334" y="1488142"/>
            <a:ext cx="8596668" cy="3630706"/>
          </a:xfrm>
        </p:spPr>
        <p:txBody>
          <a:bodyPr/>
          <a:lstStyle/>
          <a:p>
            <a:r>
              <a:rPr lang="en-US" dirty="0"/>
              <a:t>The hospital management system is an inevitable part of the lifecycle of the modern medical institution. It automates numerous daily operations and enables smooth interactions among users. Developing the hospital system software is a great opportunity to create a distinct, efficient, and fast-delivering healthcare model. Implementation of a hospital management system project helps to store all kinds of records, provide coordination and user communication, implement policies, improve day-to-day operations, arrange the supply chain, manage financial and human resources, and market hospital services. This beneficial decision covers the needs of the patients, staff, and hospital authorities and simplifies their interactions. It has become the usual approach to managing the hospital.</a:t>
            </a:r>
            <a:endParaRPr lang="en-IN" dirty="0"/>
          </a:p>
        </p:txBody>
      </p:sp>
    </p:spTree>
    <p:extLst>
      <p:ext uri="{BB962C8B-B14F-4D97-AF65-F5344CB8AC3E}">
        <p14:creationId xmlns:p14="http://schemas.microsoft.com/office/powerpoint/2010/main" val="2537919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DC99-E334-D507-1D65-A77007AE4239}"/>
              </a:ext>
            </a:extLst>
          </p:cNvPr>
          <p:cNvSpPr>
            <a:spLocks noGrp="1"/>
          </p:cNvSpPr>
          <p:nvPr>
            <p:ph type="title"/>
          </p:nvPr>
        </p:nvSpPr>
        <p:spPr/>
        <p:txBody>
          <a:bodyPr/>
          <a:lstStyle/>
          <a:p>
            <a:r>
              <a:rPr lang="en-IN" dirty="0"/>
              <a:t>Meetings</a:t>
            </a:r>
          </a:p>
        </p:txBody>
      </p:sp>
      <p:pic>
        <p:nvPicPr>
          <p:cNvPr id="5" name="Content Placeholder 4">
            <a:extLst>
              <a:ext uri="{FF2B5EF4-FFF2-40B4-BE49-F238E27FC236}">
                <a16:creationId xmlns:a16="http://schemas.microsoft.com/office/drawing/2014/main" id="{8A51B288-AD35-1035-F4DF-B7E28EEBAE08}"/>
              </a:ext>
            </a:extLst>
          </p:cNvPr>
          <p:cNvPicPr>
            <a:picLocks noGrp="1" noChangeAspect="1"/>
          </p:cNvPicPr>
          <p:nvPr>
            <p:ph idx="1"/>
          </p:nvPr>
        </p:nvPicPr>
        <p:blipFill>
          <a:blip r:embed="rId2"/>
          <a:stretch>
            <a:fillRect/>
          </a:stretch>
        </p:blipFill>
        <p:spPr>
          <a:xfrm>
            <a:off x="1481640" y="1667530"/>
            <a:ext cx="6988055" cy="3881437"/>
          </a:xfrm>
        </p:spPr>
      </p:pic>
    </p:spTree>
    <p:extLst>
      <p:ext uri="{BB962C8B-B14F-4D97-AF65-F5344CB8AC3E}">
        <p14:creationId xmlns:p14="http://schemas.microsoft.com/office/powerpoint/2010/main" val="3836734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A9F7-064A-2581-E7AC-D7573744FE3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BD2E3B1-2896-EB5E-2EB4-C422B29ECD2A}"/>
              </a:ext>
            </a:extLst>
          </p:cNvPr>
          <p:cNvSpPr>
            <a:spLocks noGrp="1"/>
          </p:cNvSpPr>
          <p:nvPr>
            <p:ph idx="1"/>
          </p:nvPr>
        </p:nvSpPr>
        <p:spPr/>
        <p:txBody>
          <a:bodyPr/>
          <a:lstStyle/>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rPr>
              <a:t>YouTube</a:t>
            </a: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rPr>
              <a:t>www.stackoverflow.com </a:t>
            </a: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www.w3school.com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www.google.com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www.angular.io</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https://www.partech.nl/nl/publicaties/2020/07/9-trending-best-practices-for-rest-api-development.com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endParaRPr lang="en-GB"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6834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8508C-0DD6-B008-A160-4DDC9267DA95}"/>
              </a:ext>
            </a:extLst>
          </p:cNvPr>
          <p:cNvPicPr>
            <a:picLocks noChangeAspect="1"/>
          </p:cNvPicPr>
          <p:nvPr/>
        </p:nvPicPr>
        <p:blipFill>
          <a:blip r:embed="rId2"/>
          <a:stretch>
            <a:fillRect/>
          </a:stretch>
        </p:blipFill>
        <p:spPr>
          <a:xfrm>
            <a:off x="2366682" y="1613647"/>
            <a:ext cx="6580093" cy="3774141"/>
          </a:xfrm>
          <a:prstGeom prst="rect">
            <a:avLst/>
          </a:prstGeom>
        </p:spPr>
      </p:pic>
    </p:spTree>
    <p:extLst>
      <p:ext uri="{BB962C8B-B14F-4D97-AF65-F5344CB8AC3E}">
        <p14:creationId xmlns:p14="http://schemas.microsoft.com/office/powerpoint/2010/main" val="286380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A30D-C482-2402-DA12-23BC6989EC83}"/>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B3B279D-811D-F75E-99B5-83A79CF295A1}"/>
              </a:ext>
            </a:extLst>
          </p:cNvPr>
          <p:cNvSpPr>
            <a:spLocks noGrp="1"/>
          </p:cNvSpPr>
          <p:nvPr>
            <p:ph idx="1"/>
          </p:nvPr>
        </p:nvSpPr>
        <p:spPr>
          <a:xfrm>
            <a:off x="677334" y="1667435"/>
            <a:ext cx="8596668" cy="2707341"/>
          </a:xfrm>
        </p:spPr>
        <p:txBody>
          <a:bodyPr/>
          <a:lstStyle/>
          <a:p>
            <a:pPr marL="0" indent="0">
              <a:buNone/>
            </a:pPr>
            <a:endParaRPr lang="en-IN" dirty="0"/>
          </a:p>
          <a:p>
            <a:r>
              <a:rPr lang="en-IN" dirty="0"/>
              <a:t>The main objective is to build a management system to computerize every activity.</a:t>
            </a:r>
          </a:p>
          <a:p>
            <a:r>
              <a:rPr lang="en-IN" dirty="0"/>
              <a:t>To provide effective management of data so that it would be easy to access 24/7.</a:t>
            </a:r>
          </a:p>
          <a:p>
            <a:r>
              <a:rPr lang="en-IN" dirty="0"/>
              <a:t>To provide a bug-free application to the admin, doctor, and patient.</a:t>
            </a:r>
          </a:p>
          <a:p>
            <a:endParaRPr lang="en-IN" dirty="0"/>
          </a:p>
        </p:txBody>
      </p:sp>
    </p:spTree>
    <p:extLst>
      <p:ext uri="{BB962C8B-B14F-4D97-AF65-F5344CB8AC3E}">
        <p14:creationId xmlns:p14="http://schemas.microsoft.com/office/powerpoint/2010/main" val="340806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2130-036B-3924-D591-F270077F87E5}"/>
              </a:ext>
            </a:extLst>
          </p:cNvPr>
          <p:cNvSpPr>
            <a:spLocks noGrp="1"/>
          </p:cNvSpPr>
          <p:nvPr>
            <p:ph type="title"/>
          </p:nvPr>
        </p:nvSpPr>
        <p:spPr>
          <a:xfrm>
            <a:off x="677334" y="1183340"/>
            <a:ext cx="8596668" cy="1057835"/>
          </a:xfrm>
        </p:spPr>
        <p:txBody>
          <a:bodyPr/>
          <a:lstStyle/>
          <a:p>
            <a:r>
              <a:rPr lang="en-IN" dirty="0"/>
              <a:t>Introduction</a:t>
            </a:r>
          </a:p>
        </p:txBody>
      </p:sp>
      <p:sp>
        <p:nvSpPr>
          <p:cNvPr id="3" name="Content Placeholder 2">
            <a:extLst>
              <a:ext uri="{FF2B5EF4-FFF2-40B4-BE49-F238E27FC236}">
                <a16:creationId xmlns:a16="http://schemas.microsoft.com/office/drawing/2014/main" id="{9F8B3346-6486-999B-8E8C-6F808CCC5D0A}"/>
              </a:ext>
            </a:extLst>
          </p:cNvPr>
          <p:cNvSpPr>
            <a:spLocks noGrp="1"/>
          </p:cNvSpPr>
          <p:nvPr>
            <p:ph idx="1"/>
          </p:nvPr>
        </p:nvSpPr>
        <p:spPr>
          <a:xfrm>
            <a:off x="677334" y="2366682"/>
            <a:ext cx="8596668" cy="2250142"/>
          </a:xfrm>
        </p:spPr>
        <p:txBody>
          <a:bodyPr>
            <a:normAutofit/>
          </a:bodyPr>
          <a:lstStyle/>
          <a:p>
            <a:pPr algn="just"/>
            <a:r>
              <a:rPr lang="en-US" dirty="0">
                <a:latin typeface="Times New Roman" panose="02020603050405020304" pitchFamily="18" charset="0"/>
                <a:cs typeface="Times New Roman" panose="02020603050405020304" pitchFamily="18" charset="0"/>
              </a:rPr>
              <a:t>Hospital Management System is a web application and an online solution for hospitals to manage their doctors, employees, and patients. HMS is using Java as the core programming language and Spring boot to handle the controller’s requests and responses. JPA with hibernate to manage the database transactions and MYSQL database to store the data.</a:t>
            </a: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97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D0E7-A55A-6811-A202-8DBEAEFF0A32}"/>
              </a:ext>
            </a:extLst>
          </p:cNvPr>
          <p:cNvSpPr>
            <a:spLocks noGrp="1"/>
          </p:cNvSpPr>
          <p:nvPr>
            <p:ph type="title"/>
          </p:nvPr>
        </p:nvSpPr>
        <p:spPr/>
        <p:txBody>
          <a:bodyPr/>
          <a:lstStyle/>
          <a:p>
            <a:r>
              <a:rPr lang="en-IN" dirty="0"/>
              <a:t>Why Hospital Management System</a:t>
            </a:r>
          </a:p>
        </p:txBody>
      </p:sp>
      <p:sp>
        <p:nvSpPr>
          <p:cNvPr id="3" name="Content Placeholder 2">
            <a:extLst>
              <a:ext uri="{FF2B5EF4-FFF2-40B4-BE49-F238E27FC236}">
                <a16:creationId xmlns:a16="http://schemas.microsoft.com/office/drawing/2014/main" id="{E1D44F32-0477-AF30-D7B5-9F6790A30DF2}"/>
              </a:ext>
            </a:extLst>
          </p:cNvPr>
          <p:cNvSpPr>
            <a:spLocks noGrp="1"/>
          </p:cNvSpPr>
          <p:nvPr>
            <p:ph idx="1"/>
          </p:nvPr>
        </p:nvSpPr>
        <p:spPr/>
        <p:txBody>
          <a:bodyPr/>
          <a:lstStyle/>
          <a:p>
            <a:r>
              <a:rPr lang="en-IN" dirty="0"/>
              <a:t>To control operations like</a:t>
            </a:r>
          </a:p>
          <a:p>
            <a:pPr lvl="1">
              <a:buFont typeface="Wingdings" panose="05000000000000000000" pitchFamily="2" charset="2"/>
              <a:buChar char="Ø"/>
            </a:pPr>
            <a:r>
              <a:rPr lang="en-IN" dirty="0"/>
              <a:t>Database Management</a:t>
            </a:r>
          </a:p>
          <a:p>
            <a:pPr lvl="1">
              <a:buFont typeface="Wingdings" panose="05000000000000000000" pitchFamily="2" charset="2"/>
              <a:buChar char="Ø"/>
            </a:pPr>
            <a:r>
              <a:rPr lang="en-IN" dirty="0"/>
              <a:t>Booking an appointments</a:t>
            </a:r>
          </a:p>
          <a:p>
            <a:pPr lvl="1">
              <a:buFont typeface="Wingdings" panose="05000000000000000000" pitchFamily="2" charset="2"/>
              <a:buChar char="Ø"/>
            </a:pPr>
            <a:r>
              <a:rPr lang="en-IN" dirty="0"/>
              <a:t>Billing</a:t>
            </a:r>
          </a:p>
          <a:p>
            <a:pPr lvl="1">
              <a:buFont typeface="Wingdings" panose="05000000000000000000" pitchFamily="2" charset="2"/>
              <a:buChar char="Ø"/>
            </a:pPr>
            <a:r>
              <a:rPr lang="en-IN" dirty="0"/>
              <a:t>Patient Medical History</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817DDAE4-EB29-01E4-DA62-D382FD733208}"/>
              </a:ext>
            </a:extLst>
          </p:cNvPr>
          <p:cNvPicPr>
            <a:picLocks noChangeAspect="1"/>
          </p:cNvPicPr>
          <p:nvPr/>
        </p:nvPicPr>
        <p:blipFill>
          <a:blip r:embed="rId2"/>
          <a:stretch>
            <a:fillRect/>
          </a:stretch>
        </p:blipFill>
        <p:spPr>
          <a:xfrm>
            <a:off x="5024437" y="2357437"/>
            <a:ext cx="3483069" cy="2671763"/>
          </a:xfrm>
          <a:prstGeom prst="rect">
            <a:avLst/>
          </a:prstGeom>
        </p:spPr>
      </p:pic>
    </p:spTree>
    <p:extLst>
      <p:ext uri="{BB962C8B-B14F-4D97-AF65-F5344CB8AC3E}">
        <p14:creationId xmlns:p14="http://schemas.microsoft.com/office/powerpoint/2010/main" val="41034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1B4F-1067-A45E-2AD3-2608C39F6015}"/>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CFD47E10-33AD-F7B0-AABC-6BB39548FBB9}"/>
              </a:ext>
            </a:extLst>
          </p:cNvPr>
          <p:cNvSpPr>
            <a:spLocks noGrp="1"/>
          </p:cNvSpPr>
          <p:nvPr>
            <p:ph idx="1"/>
          </p:nvPr>
        </p:nvSpPr>
        <p:spPr/>
        <p:txBody>
          <a:bodyPr/>
          <a:lstStyle/>
          <a:p>
            <a:r>
              <a:rPr lang="en-IN" dirty="0"/>
              <a:t>The basic System Requirements to execute the project are listed below</a:t>
            </a:r>
          </a:p>
          <a:p>
            <a:pPr lvl="1"/>
            <a:r>
              <a:rPr lang="en-IN" dirty="0"/>
              <a:t>Visual Studio, Eclipse, and MySQL</a:t>
            </a:r>
          </a:p>
          <a:p>
            <a:pPr lvl="1"/>
            <a:r>
              <a:rPr lang="en-IN" dirty="0"/>
              <a:t>Microsoft Windows 10,11 </a:t>
            </a:r>
          </a:p>
          <a:p>
            <a:pPr lvl="1"/>
            <a:r>
              <a:rPr lang="en-IN" dirty="0"/>
              <a:t>Web Browser(Microsoft Edge, Google Chrome, Firefox)</a:t>
            </a:r>
          </a:p>
        </p:txBody>
      </p:sp>
    </p:spTree>
    <p:extLst>
      <p:ext uri="{BB962C8B-B14F-4D97-AF65-F5344CB8AC3E}">
        <p14:creationId xmlns:p14="http://schemas.microsoft.com/office/powerpoint/2010/main" val="102080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E06B-F9F9-2A1E-8077-4514DCCEF39E}"/>
              </a:ext>
            </a:extLst>
          </p:cNvPr>
          <p:cNvSpPr>
            <a:spLocks noGrp="1"/>
          </p:cNvSpPr>
          <p:nvPr>
            <p:ph type="title"/>
          </p:nvPr>
        </p:nvSpPr>
        <p:spPr/>
        <p:txBody>
          <a:bodyPr/>
          <a:lstStyle/>
          <a:p>
            <a:r>
              <a:rPr lang="en-IN" dirty="0"/>
              <a:t>Tools and Languages</a:t>
            </a:r>
          </a:p>
        </p:txBody>
      </p:sp>
      <p:sp>
        <p:nvSpPr>
          <p:cNvPr id="3" name="Content Placeholder 2">
            <a:extLst>
              <a:ext uri="{FF2B5EF4-FFF2-40B4-BE49-F238E27FC236}">
                <a16:creationId xmlns:a16="http://schemas.microsoft.com/office/drawing/2014/main" id="{31519CD1-8452-3585-1A77-D50B5E04B681}"/>
              </a:ext>
            </a:extLst>
          </p:cNvPr>
          <p:cNvSpPr>
            <a:spLocks noGrp="1"/>
          </p:cNvSpPr>
          <p:nvPr>
            <p:ph sz="half" idx="1"/>
          </p:nvPr>
        </p:nvSpPr>
        <p:spPr/>
        <p:txBody>
          <a:bodyPr/>
          <a:lstStyle/>
          <a:p>
            <a:r>
              <a:rPr lang="en-IN" dirty="0"/>
              <a:t>Front End</a:t>
            </a:r>
          </a:p>
          <a:p>
            <a:pPr lvl="1"/>
            <a:r>
              <a:rPr lang="en-IN" dirty="0"/>
              <a:t>HTML</a:t>
            </a:r>
          </a:p>
          <a:p>
            <a:pPr lvl="1"/>
            <a:r>
              <a:rPr lang="en-IN" dirty="0"/>
              <a:t>CSS</a:t>
            </a:r>
          </a:p>
          <a:p>
            <a:pPr lvl="1"/>
            <a:r>
              <a:rPr lang="en-IN" dirty="0"/>
              <a:t>Angular</a:t>
            </a:r>
          </a:p>
          <a:p>
            <a:pPr lvl="1"/>
            <a:r>
              <a:rPr lang="en-IN" dirty="0"/>
              <a:t>Bootstrap</a:t>
            </a:r>
          </a:p>
        </p:txBody>
      </p:sp>
      <p:sp>
        <p:nvSpPr>
          <p:cNvPr id="4" name="Content Placeholder 3">
            <a:extLst>
              <a:ext uri="{FF2B5EF4-FFF2-40B4-BE49-F238E27FC236}">
                <a16:creationId xmlns:a16="http://schemas.microsoft.com/office/drawing/2014/main" id="{BC0FBDA2-2F07-0883-E6BA-1516BFABF9E6}"/>
              </a:ext>
            </a:extLst>
          </p:cNvPr>
          <p:cNvSpPr>
            <a:spLocks noGrp="1"/>
          </p:cNvSpPr>
          <p:nvPr>
            <p:ph sz="half" idx="2"/>
          </p:nvPr>
        </p:nvSpPr>
        <p:spPr/>
        <p:txBody>
          <a:bodyPr/>
          <a:lstStyle/>
          <a:p>
            <a:r>
              <a:rPr lang="en-IN" dirty="0"/>
              <a:t>Back End</a:t>
            </a:r>
          </a:p>
          <a:p>
            <a:pPr lvl="1"/>
            <a:r>
              <a:rPr lang="en-IN" dirty="0" err="1"/>
              <a:t>MySql</a:t>
            </a:r>
            <a:endParaRPr lang="en-IN" dirty="0"/>
          </a:p>
          <a:p>
            <a:pPr lvl="1"/>
            <a:r>
              <a:rPr lang="en-IN" dirty="0"/>
              <a:t>Hibernate</a:t>
            </a:r>
          </a:p>
          <a:p>
            <a:pPr lvl="1"/>
            <a:r>
              <a:rPr lang="en-IN" dirty="0"/>
              <a:t>Spring Boot</a:t>
            </a:r>
          </a:p>
          <a:p>
            <a:pPr lvl="1"/>
            <a:r>
              <a:rPr lang="en-IN" dirty="0"/>
              <a:t>Postman(Testing)</a:t>
            </a:r>
          </a:p>
        </p:txBody>
      </p:sp>
      <p:pic>
        <p:nvPicPr>
          <p:cNvPr id="5" name="Picture 4">
            <a:extLst>
              <a:ext uri="{FF2B5EF4-FFF2-40B4-BE49-F238E27FC236}">
                <a16:creationId xmlns:a16="http://schemas.microsoft.com/office/drawing/2014/main" id="{FB46046B-EA10-8DD2-EF2C-244082329F6D}"/>
              </a:ext>
            </a:extLst>
          </p:cNvPr>
          <p:cNvPicPr>
            <a:picLocks noChangeAspect="1"/>
          </p:cNvPicPr>
          <p:nvPr/>
        </p:nvPicPr>
        <p:blipFill>
          <a:blip r:embed="rId2"/>
          <a:stretch>
            <a:fillRect/>
          </a:stretch>
        </p:blipFill>
        <p:spPr>
          <a:xfrm>
            <a:off x="2917996" y="3088437"/>
            <a:ext cx="2355477" cy="2219325"/>
          </a:xfrm>
          <a:prstGeom prst="rect">
            <a:avLst/>
          </a:prstGeom>
        </p:spPr>
      </p:pic>
    </p:spTree>
    <p:extLst>
      <p:ext uri="{BB962C8B-B14F-4D97-AF65-F5344CB8AC3E}">
        <p14:creationId xmlns:p14="http://schemas.microsoft.com/office/powerpoint/2010/main" val="4110565588"/>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3205</TotalTime>
  <Words>711</Words>
  <Application>Microsoft Office PowerPoint</Application>
  <PresentationFormat>Widescreen</PresentationFormat>
  <Paragraphs>119</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Algerian</vt:lpstr>
      <vt:lpstr>Arial</vt:lpstr>
      <vt:lpstr>Times New Roman</vt:lpstr>
      <vt:lpstr>Trebuchet MS</vt:lpstr>
      <vt:lpstr>Wingdings</vt:lpstr>
      <vt:lpstr>Wingdings 3</vt:lpstr>
      <vt:lpstr>Facet</vt:lpstr>
      <vt:lpstr>Hospital Management System</vt:lpstr>
      <vt:lpstr>Group -3 Team Members</vt:lpstr>
      <vt:lpstr>Contents</vt:lpstr>
      <vt:lpstr>Aim</vt:lpstr>
      <vt:lpstr>Objective</vt:lpstr>
      <vt:lpstr>Introduction</vt:lpstr>
      <vt:lpstr>Why Hospital Management System</vt:lpstr>
      <vt:lpstr>System Requirements</vt:lpstr>
      <vt:lpstr>Tools and Languages</vt:lpstr>
      <vt:lpstr>HOME PAGE</vt:lpstr>
      <vt:lpstr>About us</vt:lpstr>
      <vt:lpstr>Modules </vt:lpstr>
      <vt:lpstr>ADMIN MODULE</vt:lpstr>
      <vt:lpstr>Admin Sign Up</vt:lpstr>
      <vt:lpstr>Admin Login</vt:lpstr>
      <vt:lpstr>Admin Dashboard</vt:lpstr>
      <vt:lpstr>DOCTOR MODULE</vt:lpstr>
      <vt:lpstr>Doctor Sign Up</vt:lpstr>
      <vt:lpstr>Doctor Login</vt:lpstr>
      <vt:lpstr>Doctor Dashboard</vt:lpstr>
      <vt:lpstr>PATIENT MODULE</vt:lpstr>
      <vt:lpstr>Patient Sign Up</vt:lpstr>
      <vt:lpstr>Patient Login</vt:lpstr>
      <vt:lpstr>Advantages </vt:lpstr>
      <vt:lpstr>Disadvantages</vt:lpstr>
      <vt:lpstr>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Meetings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rishitha basava</dc:creator>
  <cp:lastModifiedBy>rishitha basava</cp:lastModifiedBy>
  <cp:revision>1</cp:revision>
  <dcterms:created xsi:type="dcterms:W3CDTF">2022-10-24T09:57:50Z</dcterms:created>
  <dcterms:modified xsi:type="dcterms:W3CDTF">2022-10-27T03:53:59Z</dcterms:modified>
</cp:coreProperties>
</file>